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37"/>
  </p:notesMasterIdLst>
  <p:sldIdLst>
    <p:sldId id="395" r:id="rId2"/>
    <p:sldId id="402" r:id="rId3"/>
    <p:sldId id="384" r:id="rId4"/>
    <p:sldId id="377" r:id="rId5"/>
    <p:sldId id="350" r:id="rId6"/>
    <p:sldId id="369" r:id="rId7"/>
    <p:sldId id="409" r:id="rId8"/>
    <p:sldId id="417" r:id="rId9"/>
    <p:sldId id="418" r:id="rId10"/>
    <p:sldId id="413" r:id="rId11"/>
    <p:sldId id="464" r:id="rId12"/>
    <p:sldId id="457" r:id="rId13"/>
    <p:sldId id="459" r:id="rId14"/>
    <p:sldId id="355" r:id="rId15"/>
    <p:sldId id="425" r:id="rId16"/>
    <p:sldId id="433" r:id="rId17"/>
    <p:sldId id="432" r:id="rId18"/>
    <p:sldId id="465" r:id="rId19"/>
    <p:sldId id="410" r:id="rId20"/>
    <p:sldId id="461" r:id="rId21"/>
    <p:sldId id="439" r:id="rId22"/>
    <p:sldId id="440" r:id="rId23"/>
    <p:sldId id="429" r:id="rId24"/>
    <p:sldId id="455" r:id="rId25"/>
    <p:sldId id="447" r:id="rId26"/>
    <p:sldId id="466" r:id="rId27"/>
    <p:sldId id="456" r:id="rId28"/>
    <p:sldId id="404" r:id="rId29"/>
    <p:sldId id="399" r:id="rId30"/>
    <p:sldId id="381" r:id="rId31"/>
    <p:sldId id="438" r:id="rId32"/>
    <p:sldId id="437" r:id="rId33"/>
    <p:sldId id="280" r:id="rId34"/>
    <p:sldId id="427" r:id="rId35"/>
    <p:sldId id="32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33CC"/>
    <a:srgbClr val="0000FF"/>
    <a:srgbClr val="00FF00"/>
    <a:srgbClr val="66FF33"/>
    <a:srgbClr val="FFFFFF"/>
    <a:srgbClr val="0099FF"/>
    <a:srgbClr val="6D6DFF"/>
    <a:srgbClr val="66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isk\REU-UD\&#1054;&#1090;&#1095;&#1077;&#1090;&#1099;\2013\&#1057;&#1042;&#1054;&#1044;&#1050;&#1040;%20&#1055;&#1054;%20&#1050;&#1054;&#1053;&#1058;&#1056;&#1054;&#1051;&#1045;&#1056;&#1040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46231548517734E-2"/>
          <c:y val="0.10955353054513961"/>
          <c:w val="0.88349267206769455"/>
          <c:h val="0.80554548499155143"/>
        </c:manualLayout>
      </c:layout>
      <c:pie3DChart>
        <c:varyColors val="1"/>
        <c:ser>
          <c:idx val="0"/>
          <c:order val="0"/>
          <c:spPr>
            <a:ln w="38100">
              <a:solidFill>
                <a:srgbClr val="0000FF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800000" scaled="0"/>
              </a:gradFill>
              <a:ln w="38100">
                <a:solidFill>
                  <a:srgbClr val="0000FF"/>
                </a:solidFill>
              </a:ln>
            </c:spPr>
          </c:dPt>
          <c:dPt>
            <c:idx val="2"/>
            <c:bubble3D val="0"/>
            <c:spPr>
              <a:gradFill>
                <a:gsLst>
                  <a:gs pos="5000">
                    <a:srgbClr val="03D4A8"/>
                  </a:gs>
                  <a:gs pos="44000">
                    <a:srgbClr val="21D6E0"/>
                  </a:gs>
                  <a:gs pos="83000">
                    <a:srgbClr val="0087E6"/>
                  </a:gs>
                  <a:gs pos="100000">
                    <a:srgbClr val="005CBF"/>
                  </a:gs>
                </a:gsLst>
                <a:lin ang="6600000" scaled="0"/>
              </a:gradFill>
              <a:ln w="38100">
                <a:solidFill>
                  <a:srgbClr val="0000FF"/>
                </a:solidFill>
              </a:ln>
            </c:spPr>
          </c:dPt>
          <c:dPt>
            <c:idx val="3"/>
            <c:bubble3D val="0"/>
            <c:spPr>
              <a:gradFill>
                <a:gsLst>
                  <a:gs pos="0">
                    <a:srgbClr val="DDEBCF"/>
                  </a:gs>
                  <a:gs pos="32000">
                    <a:srgbClr val="9CB86E"/>
                  </a:gs>
                  <a:gs pos="100000">
                    <a:srgbClr val="156B13"/>
                  </a:gs>
                </a:gsLst>
                <a:lin ang="6600000" scaled="0"/>
              </a:gradFill>
              <a:ln w="38100"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5879722909318805"/>
                  <c:y val="0.15146377536141317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Входящие
</a:t>
                    </a:r>
                    <a:r>
                      <a:rPr lang="ru-RU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18%</a:t>
                    </a:r>
                    <a:endParaRPr lang="ru-RU" sz="1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5956716248741561E-2"/>
                  <c:y val="-0.1236541265675124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Договоры
</a:t>
                    </a:r>
                    <a:r>
                      <a:rPr lang="ru-RU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1%</a:t>
                    </a:r>
                    <a:endParaRPr lang="ru-RU" sz="1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422156586904199"/>
                  <c:y val="1.2494688163979502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Исходящие
</a:t>
                    </a:r>
                    <a:r>
                      <a:rPr lang="ru-RU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9%</a:t>
                    </a:r>
                    <a:endParaRPr lang="ru-RU" sz="1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9329884593027977"/>
                  <c:y val="-0.2596668170926759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Внутренние
</a:t>
                    </a:r>
                    <a:r>
                      <a:rPr lang="ru-RU"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72%</a:t>
                    </a:r>
                    <a:endParaRPr lang="ru-RU" sz="3600">
                      <a:solidFill>
                        <a:schemeClr val="bg1"/>
                      </a:solidFill>
                    </a:endParaRPr>
                  </a:p>
                </c:rich>
              </c:tx>
              <c:spPr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Динамика!$U$33:$U$36</c:f>
              <c:strCache>
                <c:ptCount val="4"/>
                <c:pt idx="0">
                  <c:v>Входящие</c:v>
                </c:pt>
                <c:pt idx="1">
                  <c:v>Договоры</c:v>
                </c:pt>
                <c:pt idx="2">
                  <c:v>Исходящие</c:v>
                </c:pt>
                <c:pt idx="3">
                  <c:v>Внутренние</c:v>
                </c:pt>
              </c:strCache>
            </c:strRef>
          </c:cat>
          <c:val>
            <c:numRef>
              <c:f>Динамика!$V$33:$V$36</c:f>
              <c:numCache>
                <c:formatCode>#,##0</c:formatCode>
                <c:ptCount val="4"/>
                <c:pt idx="0">
                  <c:v>34215.75</c:v>
                </c:pt>
                <c:pt idx="1">
                  <c:v>1984.5</c:v>
                </c:pt>
                <c:pt idx="2">
                  <c:v>16991.75</c:v>
                </c:pt>
                <c:pt idx="3">
                  <c:v>132959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noFill/>
    <a:ln w="2540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47473232512616E-2"/>
          <c:y val="9.4959253688794529E-2"/>
          <c:w val="0.82843944506936629"/>
          <c:h val="0.82006900822790407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6600000" scaled="0"/>
            </a:gradFill>
            <a:ln w="47625">
              <a:solidFill>
                <a:srgbClr val="0000FF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87000">
                    <a:srgbClr val="FAC77D"/>
                  </a:gs>
                  <a:gs pos="89000">
                    <a:srgbClr val="FBA97D"/>
                  </a:gs>
                  <a:gs pos="100000">
                    <a:srgbClr val="FBD49C"/>
                  </a:gs>
                  <a:gs pos="100000">
                    <a:srgbClr val="FEE7F2"/>
                  </a:gs>
                </a:gsLst>
                <a:lin ang="6600000" scaled="0"/>
              </a:gradFill>
              <a:ln w="47625">
                <a:solidFill>
                  <a:srgbClr val="0000FF"/>
                </a:solidFill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FFF200"/>
                  </a:gs>
                  <a:gs pos="26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6600000" scaled="0"/>
              </a:gradFill>
              <a:ln w="47625">
                <a:solidFill>
                  <a:srgbClr val="0000FF"/>
                </a:solidFill>
              </a:ln>
            </c:spPr>
          </c:dPt>
          <c:dPt>
            <c:idx val="2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50000">
                    <a:srgbClr val="BA0066"/>
                  </a:gs>
                  <a:gs pos="72000">
                    <a:srgbClr val="FF0000"/>
                  </a:gs>
                  <a:gs pos="100000">
                    <a:srgbClr val="FF8200"/>
                  </a:gs>
                </a:gsLst>
                <a:lin ang="6600000" scaled="0"/>
              </a:gradFill>
              <a:ln w="47625">
                <a:solidFill>
                  <a:srgbClr val="0000FF"/>
                </a:solidFill>
              </a:ln>
            </c:spPr>
          </c:dPt>
          <c:dPt>
            <c:idx val="3"/>
            <c:bubble3D val="0"/>
            <c:spPr>
              <a:gradFill>
                <a:gsLst>
                  <a:gs pos="33000">
                    <a:srgbClr val="FF3399"/>
                  </a:gs>
                  <a:gs pos="97000">
                    <a:srgbClr val="FF0000"/>
                  </a:gs>
                  <a:gs pos="100000">
                    <a:srgbClr val="156B13"/>
                  </a:gs>
                </a:gsLst>
                <a:lin ang="6600000" scaled="0"/>
              </a:gradFill>
              <a:ln w="47625">
                <a:solidFill>
                  <a:srgbClr val="0000FF"/>
                </a:solidFill>
              </a:ln>
            </c:spPr>
          </c:dPt>
          <c:dPt>
            <c:idx val="4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00B050"/>
                  </a:gs>
                  <a:gs pos="100000">
                    <a:srgbClr val="156B13"/>
                  </a:gs>
                </a:gsLst>
                <a:lin ang="6600000" scaled="0"/>
              </a:gradFill>
              <a:ln w="47625"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23973453318335211"/>
                  <c:y val="0.116470946749633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614826618306922"/>
                  <c:y val="-0.1490415781360663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Приказы по ОД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600" dirty="0">
                        <a:solidFill>
                          <a:schemeClr val="bg1"/>
                        </a:solidFill>
                      </a:rPr>
                      <a:t>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289047202433038E-3"/>
                  <c:y val="-0.2844019778426574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Приказы по  ЛС
</a:t>
                    </a:r>
                    <a:r>
                      <a:rPr lang="ru-RU" sz="240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30%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647722802642902"/>
                  <c:y val="1.7005790942798818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Приказы по контингенту</a:t>
                    </a:r>
                    <a:r>
                      <a:rPr lang="ru-RU" sz="120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
</a:t>
                    </a:r>
                    <a:r>
                      <a:rPr lang="ru-RU" sz="180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22%</a:t>
                    </a:r>
                    <a:endParaRPr lang="ru-RU" sz="18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055251455126113"/>
                  <c:y val="0.146229637961921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 Black" panose="020B0A040201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Динамика!$X$33:$X$37</c:f>
              <c:strCache>
                <c:ptCount val="5"/>
                <c:pt idx="0">
                  <c:v>Входящие, Исходящие, Договоры</c:v>
                </c:pt>
                <c:pt idx="1">
                  <c:v>Приказы по ОД</c:v>
                </c:pt>
                <c:pt idx="2">
                  <c:v>Приказы по ЛС</c:v>
                </c:pt>
                <c:pt idx="3">
                  <c:v>Приказы по контингенту</c:v>
                </c:pt>
                <c:pt idx="4">
                  <c:v>Служебные</c:v>
                </c:pt>
              </c:strCache>
            </c:strRef>
          </c:cat>
          <c:val>
            <c:numRef>
              <c:f>Динамика!$Y$33:$Y$37</c:f>
              <c:numCache>
                <c:formatCode>#,##0</c:formatCode>
                <c:ptCount val="5"/>
                <c:pt idx="0">
                  <c:v>53192</c:v>
                </c:pt>
                <c:pt idx="1">
                  <c:v>11061</c:v>
                </c:pt>
                <c:pt idx="2">
                  <c:v>56518.5</c:v>
                </c:pt>
                <c:pt idx="3">
                  <c:v>41207.25</c:v>
                </c:pt>
                <c:pt idx="4">
                  <c:v>24172.25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2540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677130450182"/>
          <c:y val="8.8079644262032006E-2"/>
          <c:w val="0.8156019873010486"/>
          <c:h val="0.79847536803822039"/>
        </c:manualLayout>
      </c:layout>
      <c:areaChart>
        <c:grouping val="stacked"/>
        <c:varyColors val="0"/>
        <c:ser>
          <c:idx val="0"/>
          <c:order val="0"/>
          <c:tx>
            <c:strRef>
              <c:f>Консолидация!$A$3</c:f>
              <c:strCache>
                <c:ptCount val="1"/>
                <c:pt idx="0">
                  <c:v>Входящие</c:v>
                </c:pt>
              </c:strCache>
            </c:strRef>
          </c:tx>
          <c:cat>
            <c:strRef>
              <c:f>Консолидация!$B$2:$K$2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~2015</c:v>
                </c:pt>
              </c:strCache>
            </c:strRef>
          </c:cat>
          <c:val>
            <c:numRef>
              <c:f>Консолидация!$B$3:$K$3</c:f>
              <c:numCache>
                <c:formatCode>#,##0</c:formatCode>
                <c:ptCount val="10"/>
                <c:pt idx="0">
                  <c:v>409</c:v>
                </c:pt>
                <c:pt idx="1">
                  <c:v>2766</c:v>
                </c:pt>
                <c:pt idx="2">
                  <c:v>2343</c:v>
                </c:pt>
                <c:pt idx="3">
                  <c:v>2464</c:v>
                </c:pt>
                <c:pt idx="4">
                  <c:v>2835</c:v>
                </c:pt>
                <c:pt idx="5">
                  <c:v>2411</c:v>
                </c:pt>
                <c:pt idx="6">
                  <c:v>3476</c:v>
                </c:pt>
                <c:pt idx="7">
                  <c:v>5115</c:v>
                </c:pt>
                <c:pt idx="8">
                  <c:v>5703</c:v>
                </c:pt>
                <c:pt idx="9">
                  <c:v>6693.75</c:v>
                </c:pt>
              </c:numCache>
            </c:numRef>
          </c:val>
        </c:ser>
        <c:ser>
          <c:idx val="1"/>
          <c:order val="1"/>
          <c:tx>
            <c:strRef>
              <c:f>Консолидация!$A$4</c:f>
              <c:strCache>
                <c:ptCount val="1"/>
                <c:pt idx="0">
                  <c:v>Исходящие</c:v>
                </c:pt>
              </c:strCache>
            </c:strRef>
          </c:tx>
          <c:cat>
            <c:strRef>
              <c:f>Консолидация!$B$2:$K$2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~2015</c:v>
                </c:pt>
              </c:strCache>
            </c:strRef>
          </c:cat>
          <c:val>
            <c:numRef>
              <c:f>Консолидация!$B$4:$K$4</c:f>
              <c:numCache>
                <c:formatCode>#,##0</c:formatCode>
                <c:ptCount val="10"/>
                <c:pt idx="0">
                  <c:v>0</c:v>
                </c:pt>
                <c:pt idx="1">
                  <c:v>497</c:v>
                </c:pt>
                <c:pt idx="2">
                  <c:v>784</c:v>
                </c:pt>
                <c:pt idx="3">
                  <c:v>1539</c:v>
                </c:pt>
                <c:pt idx="4">
                  <c:v>1580</c:v>
                </c:pt>
                <c:pt idx="5">
                  <c:v>1751</c:v>
                </c:pt>
                <c:pt idx="6">
                  <c:v>1837</c:v>
                </c:pt>
                <c:pt idx="7">
                  <c:v>2910</c:v>
                </c:pt>
                <c:pt idx="8">
                  <c:v>3150</c:v>
                </c:pt>
                <c:pt idx="9">
                  <c:v>2943.75</c:v>
                </c:pt>
              </c:numCache>
            </c:numRef>
          </c:val>
        </c:ser>
        <c:ser>
          <c:idx val="2"/>
          <c:order val="2"/>
          <c:tx>
            <c:strRef>
              <c:f>Консолидация!$A$5</c:f>
              <c:strCache>
                <c:ptCount val="1"/>
                <c:pt idx="0">
                  <c:v>Внутренние</c:v>
                </c:pt>
              </c:strCache>
            </c:strRef>
          </c:tx>
          <c:cat>
            <c:strRef>
              <c:f>Консолидация!$B$2:$K$2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~2015</c:v>
                </c:pt>
              </c:strCache>
            </c:strRef>
          </c:cat>
          <c:val>
            <c:numRef>
              <c:f>Консолидация!$B$5:$K$5</c:f>
              <c:numCache>
                <c:formatCode>#,##0</c:formatCode>
                <c:ptCount val="10"/>
                <c:pt idx="0">
                  <c:v>264</c:v>
                </c:pt>
                <c:pt idx="1">
                  <c:v>2777</c:v>
                </c:pt>
                <c:pt idx="2">
                  <c:v>3113</c:v>
                </c:pt>
                <c:pt idx="3">
                  <c:v>4333</c:v>
                </c:pt>
                <c:pt idx="4">
                  <c:v>13472</c:v>
                </c:pt>
                <c:pt idx="5">
                  <c:v>14374</c:v>
                </c:pt>
                <c:pt idx="6">
                  <c:v>15789</c:v>
                </c:pt>
                <c:pt idx="7">
                  <c:v>18099</c:v>
                </c:pt>
                <c:pt idx="8">
                  <c:v>28033</c:v>
                </c:pt>
                <c:pt idx="9">
                  <c:v>32705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696320"/>
        <c:axId val="192697856"/>
      </c:areaChart>
      <c:catAx>
        <c:axId val="1926963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2225">
            <a:solidFill>
              <a:srgbClr val="7030A0"/>
            </a:solidFill>
          </a:ln>
        </c:spPr>
        <c:txPr>
          <a:bodyPr/>
          <a:lstStyle/>
          <a:p>
            <a:pPr>
              <a:defRPr sz="1200" b="1">
                <a:latin typeface="Arial Black" panose="020B0A04020102020204" pitchFamily="34" charset="0"/>
              </a:defRPr>
            </a:pPr>
            <a:endParaRPr lang="ru-RU"/>
          </a:p>
        </c:txPr>
        <c:crossAx val="192697856"/>
        <c:crosses val="autoZero"/>
        <c:auto val="1"/>
        <c:lblAlgn val="ctr"/>
        <c:lblOffset val="100"/>
        <c:noMultiLvlLbl val="0"/>
      </c:catAx>
      <c:valAx>
        <c:axId val="1926978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r>
                  <a:rPr lang="ru-RU" sz="1200">
                    <a:latin typeface="Arial Black" panose="020B0A04020102020204" pitchFamily="34" charset="0"/>
                  </a:rPr>
                  <a:t>Число зарегистрированных  документов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22225">
            <a:solidFill>
              <a:srgbClr val="7030A0"/>
            </a:solidFill>
          </a:ln>
        </c:spPr>
        <c:txPr>
          <a:bodyPr/>
          <a:lstStyle/>
          <a:p>
            <a:pPr>
              <a:defRPr sz="1200" b="1">
                <a:latin typeface="Arial Black" panose="020B0A04020102020204" pitchFamily="34" charset="0"/>
              </a:defRPr>
            </a:pPr>
            <a:endParaRPr lang="ru-RU"/>
          </a:p>
        </c:txPr>
        <c:crossAx val="192696320"/>
        <c:crosses val="autoZero"/>
        <c:crossBetween val="midCat"/>
      </c:valAx>
      <c:spPr>
        <a:solidFill>
          <a:srgbClr val="FDF2E9"/>
        </a:solidFill>
      </c:spPr>
    </c:plotArea>
    <c:legend>
      <c:legendPos val="r"/>
      <c:layout>
        <c:manualLayout>
          <c:xMode val="edge"/>
          <c:yMode val="edge"/>
          <c:x val="0.18872228482549566"/>
          <c:y val="0.11325994496831233"/>
          <c:w val="0.20498442796691232"/>
          <c:h val="0.21464049429954088"/>
        </c:manualLayout>
      </c:layout>
      <c:overlay val="0"/>
      <c:txPr>
        <a:bodyPr/>
        <a:lstStyle/>
        <a:p>
          <a:pPr>
            <a:defRPr sz="1200" b="1">
              <a:solidFill>
                <a:srgbClr val="7030A0"/>
              </a:solidFill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DF2E9"/>
    </a:solidFill>
    <a:ln w="25400">
      <a:solidFill>
        <a:srgbClr val="3333CC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214811950369029E-2"/>
          <c:y val="1.865079365079365E-2"/>
          <c:w val="0.87581990439171409"/>
          <c:h val="0.8828746406699163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Лицензии!$B$8:$B$17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Лицензии!$I$8:$I$17</c:f>
              <c:numCache>
                <c:formatCode>General</c:formatCode>
                <c:ptCount val="10"/>
                <c:pt idx="0">
                  <c:v>6</c:v>
                </c:pt>
                <c:pt idx="1">
                  <c:v>49</c:v>
                </c:pt>
                <c:pt idx="2">
                  <c:v>49</c:v>
                </c:pt>
                <c:pt idx="3">
                  <c:v>129</c:v>
                </c:pt>
                <c:pt idx="4">
                  <c:v>199</c:v>
                </c:pt>
                <c:pt idx="5">
                  <c:v>259</c:v>
                </c:pt>
                <c:pt idx="6">
                  <c:v>259</c:v>
                </c:pt>
                <c:pt idx="7">
                  <c:v>259</c:v>
                </c:pt>
                <c:pt idx="8">
                  <c:v>310</c:v>
                </c:pt>
                <c:pt idx="9">
                  <c:v>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217792"/>
        <c:axId val="227219328"/>
      </c:barChart>
      <c:catAx>
        <c:axId val="22721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ru-RU"/>
          </a:p>
        </c:txPr>
        <c:crossAx val="227219328"/>
        <c:crosses val="autoZero"/>
        <c:auto val="1"/>
        <c:lblAlgn val="ctr"/>
        <c:lblOffset val="100"/>
        <c:noMultiLvlLbl val="0"/>
      </c:catAx>
      <c:valAx>
        <c:axId val="2272193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400">
                    <a:latin typeface="Arial" panose="020B0604020202020204" pitchFamily="34" charset="0"/>
                    <a:cs typeface="Arial" panose="020B0604020202020204" pitchFamily="34" charset="0"/>
                  </a:rPr>
                  <a:t>Число лицезий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Black" panose="020B0A04020102020204" pitchFamily="34" charset="0"/>
              </a:defRPr>
            </a:pPr>
            <a:endParaRPr lang="ru-RU"/>
          </a:p>
        </c:txPr>
        <c:crossAx val="22721779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15875">
      <a:solidFill>
        <a:srgbClr val="0033CC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Black" panose="020B0A04020102020204" pitchFamily="34" charset="0"/>
              </a:defRPr>
            </a:pPr>
            <a:r>
              <a:rPr lang="ru-RU" dirty="0">
                <a:latin typeface="Arial Black" panose="020B0A04020102020204" pitchFamily="34" charset="0"/>
              </a:rPr>
              <a:t>Исполнительская дисциплина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 </a:t>
            </a:r>
            <a:r>
              <a:rPr lang="ru-RU" dirty="0">
                <a:latin typeface="Arial Black" panose="020B0A04020102020204" pitchFamily="34" charset="0"/>
              </a:rPr>
              <a:t>разрезе контролеров поручений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sz="1400" dirty="0">
                <a:latin typeface="Arial Black" panose="020B0A04020102020204" pitchFamily="34" charset="0"/>
              </a:rPr>
              <a:t>(за </a:t>
            </a:r>
            <a:r>
              <a:rPr lang="ru-RU" sz="1400" dirty="0" smtClean="0">
                <a:latin typeface="Arial Black" panose="020B0A04020102020204" pitchFamily="34" charset="0"/>
              </a:rPr>
              <a:t>201</a:t>
            </a:r>
            <a:r>
              <a:rPr lang="en-US" sz="1400" dirty="0" smtClean="0">
                <a:latin typeface="Arial Black" panose="020B0A04020102020204" pitchFamily="34" charset="0"/>
              </a:rPr>
              <a:t>x</a:t>
            </a:r>
            <a:r>
              <a:rPr lang="ru-RU" sz="1400" dirty="0" smtClean="0">
                <a:latin typeface="Arial Black" panose="020B0A04020102020204" pitchFamily="34" charset="0"/>
              </a:rPr>
              <a:t>/201</a:t>
            </a:r>
            <a:r>
              <a:rPr lang="en-US" sz="1400" dirty="0" smtClean="0">
                <a:latin typeface="Arial Black" panose="020B0A04020102020204" pitchFamily="34" charset="0"/>
              </a:rPr>
              <a:t>x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>
                <a:latin typeface="Arial Black" panose="020B0A04020102020204" pitchFamily="34" charset="0"/>
              </a:rPr>
              <a:t>уч. год)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 срок</c:v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Свод!$A$4:$A$10</c:f>
              <c:strCache>
                <c:ptCount val="7"/>
                <c:pt idx="0">
                  <c:v>Гришин В.И.</c:v>
                </c:pt>
                <c:pt idx="1">
                  <c:v>Брагин Л.А.</c:v>
                </c:pt>
                <c:pt idx="2">
                  <c:v>Гришина О.А.</c:v>
                </c:pt>
                <c:pt idx="3">
                  <c:v>Шишкин А.В.</c:v>
                </c:pt>
                <c:pt idx="4">
                  <c:v>Шибаев С.Р.</c:v>
                </c:pt>
                <c:pt idx="5">
                  <c:v>Марков С.А.</c:v>
                </c:pt>
                <c:pt idx="6">
                  <c:v>Правкин И.М.</c:v>
                </c:pt>
              </c:strCache>
            </c:strRef>
          </c:cat>
          <c:val>
            <c:numRef>
              <c:f>Свод!$C$4:$C$10</c:f>
              <c:numCache>
                <c:formatCode>0%</c:formatCode>
                <c:ptCount val="7"/>
                <c:pt idx="0">
                  <c:v>0.62116564417177988</c:v>
                </c:pt>
                <c:pt idx="1">
                  <c:v>0.94059405940594054</c:v>
                </c:pt>
                <c:pt idx="2">
                  <c:v>0.91947115384615352</c:v>
                </c:pt>
                <c:pt idx="3">
                  <c:v>0.91947115384615352</c:v>
                </c:pt>
                <c:pt idx="4">
                  <c:v>0.5584045584045586</c:v>
                </c:pt>
                <c:pt idx="5">
                  <c:v>0.19457013574660634</c:v>
                </c:pt>
                <c:pt idx="6">
                  <c:v>8.7962962962963104E-2</c:v>
                </c:pt>
              </c:numCache>
            </c:numRef>
          </c:val>
        </c:ser>
        <c:ser>
          <c:idx val="1"/>
          <c:order val="1"/>
          <c:tx>
            <c:v>Позже</c:v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Свод!$A$4:$A$10</c:f>
              <c:strCache>
                <c:ptCount val="7"/>
                <c:pt idx="0">
                  <c:v>Гришин В.И.</c:v>
                </c:pt>
                <c:pt idx="1">
                  <c:v>Брагин Л.А.</c:v>
                </c:pt>
                <c:pt idx="2">
                  <c:v>Гришина О.А.</c:v>
                </c:pt>
                <c:pt idx="3">
                  <c:v>Шишкин А.В.</c:v>
                </c:pt>
                <c:pt idx="4">
                  <c:v>Шибаев С.Р.</c:v>
                </c:pt>
                <c:pt idx="5">
                  <c:v>Марков С.А.</c:v>
                </c:pt>
                <c:pt idx="6">
                  <c:v>Правкин И.М.</c:v>
                </c:pt>
              </c:strCache>
            </c:strRef>
          </c:cat>
          <c:val>
            <c:numRef>
              <c:f>Свод!$D$4:$D$10</c:f>
              <c:numCache>
                <c:formatCode>0%</c:formatCode>
                <c:ptCount val="7"/>
                <c:pt idx="0">
                  <c:v>0.36349693251533743</c:v>
                </c:pt>
                <c:pt idx="1">
                  <c:v>5.9405940594059396E-2</c:v>
                </c:pt>
                <c:pt idx="2">
                  <c:v>6.4903846153846284E-2</c:v>
                </c:pt>
                <c:pt idx="3">
                  <c:v>6.4903846153846284E-2</c:v>
                </c:pt>
                <c:pt idx="4">
                  <c:v>0.43874643874643876</c:v>
                </c:pt>
                <c:pt idx="5">
                  <c:v>0.80542986425339458</c:v>
                </c:pt>
                <c:pt idx="6">
                  <c:v>0.35185185185185242</c:v>
                </c:pt>
              </c:numCache>
            </c:numRef>
          </c:val>
        </c:ser>
        <c:ser>
          <c:idx val="2"/>
          <c:order val="2"/>
          <c:tx>
            <c:v>Просрочено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531192321890012E-2"/>
                  <c:y val="-5.2019164955510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531192321890012E-3"/>
                  <c:y val="-4.106776180698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31192321890012E-3"/>
                  <c:y val="-4.106776180698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65596160944998E-3"/>
                  <c:y val="-4.106776180698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296788482834993E-3"/>
                  <c:y val="-3.832991101984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531192321890012E-3"/>
                  <c:y val="-3.2854209445585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Свод!$A$4:$A$10</c:f>
              <c:strCache>
                <c:ptCount val="7"/>
                <c:pt idx="0">
                  <c:v>Гришин В.И.</c:v>
                </c:pt>
                <c:pt idx="1">
                  <c:v>Брагин Л.А.</c:v>
                </c:pt>
                <c:pt idx="2">
                  <c:v>Гришина О.А.</c:v>
                </c:pt>
                <c:pt idx="3">
                  <c:v>Шишкин А.В.</c:v>
                </c:pt>
                <c:pt idx="4">
                  <c:v>Шибаев С.Р.</c:v>
                </c:pt>
                <c:pt idx="5">
                  <c:v>Марков С.А.</c:v>
                </c:pt>
                <c:pt idx="6">
                  <c:v>Правкин И.М.</c:v>
                </c:pt>
              </c:strCache>
            </c:strRef>
          </c:cat>
          <c:val>
            <c:numRef>
              <c:f>Свод!$F$4:$F$10</c:f>
              <c:numCache>
                <c:formatCode>0%</c:formatCode>
                <c:ptCount val="7"/>
                <c:pt idx="0">
                  <c:v>1.5337423312883453E-2</c:v>
                </c:pt>
                <c:pt idx="1">
                  <c:v>0</c:v>
                </c:pt>
                <c:pt idx="2">
                  <c:v>1.5625E-2</c:v>
                </c:pt>
                <c:pt idx="3">
                  <c:v>1.5625E-2</c:v>
                </c:pt>
                <c:pt idx="4">
                  <c:v>2.8490028490028491E-3</c:v>
                </c:pt>
                <c:pt idx="5">
                  <c:v>0</c:v>
                </c:pt>
                <c:pt idx="6">
                  <c:v>0.56018518518518523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690368"/>
        <c:axId val="55692288"/>
      </c:barChart>
      <c:catAx>
        <c:axId val="55690368"/>
        <c:scaling>
          <c:orientation val="minMax"/>
        </c:scaling>
        <c:delete val="1"/>
        <c:axPos val="b"/>
        <c:majorTickMark val="out"/>
        <c:minorTickMark val="none"/>
        <c:tickLblPos val="nextTo"/>
        <c:crossAx val="55692288"/>
        <c:crosses val="autoZero"/>
        <c:auto val="1"/>
        <c:lblAlgn val="ctr"/>
        <c:lblOffset val="100"/>
        <c:noMultiLvlLbl val="0"/>
      </c:catAx>
      <c:valAx>
        <c:axId val="55692288"/>
        <c:scaling>
          <c:orientation val="minMax"/>
          <c:max val="1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5690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550258325772585"/>
          <c:y val="0.15169583640804654"/>
          <c:w val="0.4579094359161337"/>
          <c:h val="7.4923742640278068E-2"/>
        </c:manualLayout>
      </c:layout>
      <c:overlay val="0"/>
      <c:txPr>
        <a:bodyPr/>
        <a:lstStyle/>
        <a:p>
          <a:pPr>
            <a:defRPr sz="14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solidFill>
        <a:srgbClr val="7030A0"/>
      </a:solidFill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84840-5EEE-4F88-B63A-5FC84E572AC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2D7B2-20BD-47D8-8A86-3080443A9200}">
      <dgm:prSet phldrT="[Текст]" custT="1"/>
      <dgm:spPr>
        <a:solidFill>
          <a:srgbClr val="66CC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defTabSz="75565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Крупнейший</a:t>
          </a:r>
        </a:p>
        <a:p>
          <a:pPr defTabSz="75565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старейший экономический </a:t>
          </a:r>
          <a:b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вуз страны</a:t>
          </a:r>
          <a:b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(108 лет)</a:t>
          </a:r>
        </a:p>
      </dgm:t>
    </dgm:pt>
    <dgm:pt modelId="{62A2AB92-7662-473C-9288-4A2CA2499895}" type="parTrans" cxnId="{06439320-EE96-498C-8082-CA08FB89A9BD}">
      <dgm:prSet/>
      <dgm:spPr/>
      <dgm:t>
        <a:bodyPr/>
        <a:lstStyle/>
        <a:p>
          <a:endParaRPr lang="ru-RU"/>
        </a:p>
      </dgm:t>
    </dgm:pt>
    <dgm:pt modelId="{C554FF17-2EC6-4A1F-AFF2-B13B22AC3180}" type="sibTrans" cxnId="{06439320-EE96-498C-8082-CA08FB89A9BD}">
      <dgm:prSet/>
      <dgm:spPr/>
      <dgm:t>
        <a:bodyPr/>
        <a:lstStyle/>
        <a:p>
          <a:endParaRPr lang="ru-RU"/>
        </a:p>
      </dgm:t>
    </dgm:pt>
    <dgm:pt modelId="{F03C05C6-22D0-4BEE-AD40-23C873D1F7B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1800"/>
            </a:spcBef>
            <a:spcAft>
              <a:spcPts val="1200"/>
            </a:spcAft>
          </a:pPr>
          <a:endParaRPr lang="ru-RU" sz="2400" b="1" u="sng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Bef>
              <a:spcPts val="1800"/>
            </a:spcBef>
            <a:spcAft>
              <a:spcPts val="1200"/>
            </a:spcAft>
          </a:pPr>
          <a:r>
            <a:rPr lang="ru-RU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Контингент:</a:t>
          </a:r>
        </a:p>
        <a:p>
          <a:pPr algn="l">
            <a:spcBef>
              <a:spcPts val="600"/>
            </a:spcBef>
            <a:spcAft>
              <a:spcPts val="0"/>
            </a:spcAft>
          </a:pPr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Головной вуз (г. Москва):</a:t>
          </a:r>
          <a:b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 41 000 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студентов </a:t>
          </a:r>
          <a:b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000 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преподавателей</a:t>
          </a:r>
        </a:p>
        <a:p>
          <a:pPr algn="l">
            <a:spcBef>
              <a:spcPts val="600"/>
            </a:spcBef>
            <a:spcAft>
              <a:spcPts val="0"/>
            </a:spcAft>
          </a:pPr>
          <a:r>
            <a:rPr lang="ru-RU" sz="17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7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39 филиалов:</a:t>
          </a:r>
          <a:b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5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000 студентов </a:t>
          </a: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000 </a:t>
          </a:r>
          <a:r>
            <a:rPr lang="ru-RU" sz="17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преподавателей </a:t>
          </a:r>
        </a:p>
      </dgm:t>
    </dgm:pt>
    <dgm:pt modelId="{7F0BEB61-506F-4C66-BAE1-A12C96449868}" type="parTrans" cxnId="{6D46BCD4-5376-4DFE-AC45-B5A78A8A94DE}">
      <dgm:prSet/>
      <dgm:spPr/>
      <dgm:t>
        <a:bodyPr/>
        <a:lstStyle/>
        <a:p>
          <a:endParaRPr lang="ru-RU"/>
        </a:p>
      </dgm:t>
    </dgm:pt>
    <dgm:pt modelId="{DE6E7A5A-D645-4A17-B6C7-BB7FF639EE7D}" type="sibTrans" cxnId="{6D46BCD4-5376-4DFE-AC45-B5A78A8A94DE}">
      <dgm:prSet/>
      <dgm:spPr/>
      <dgm:t>
        <a:bodyPr/>
        <a:lstStyle/>
        <a:p>
          <a:endParaRPr lang="ru-RU"/>
        </a:p>
      </dgm:t>
    </dgm:pt>
    <dgm:pt modelId="{9D188D07-6F27-4FD3-92F9-8EB31AB9FD0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ru-RU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Реализуется: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111 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программ ВО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 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специальностей СПО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8 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программ аспирантуры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1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программа СО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b="1" dirty="0" smtClean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b="1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EA641524-08F6-4FB7-8AB5-C2CDA62D0ABF}" type="parTrans" cxnId="{E07A27A1-4DAB-48F3-9BBA-C0405CEAC74D}">
      <dgm:prSet/>
      <dgm:spPr/>
      <dgm:t>
        <a:bodyPr/>
        <a:lstStyle/>
        <a:p>
          <a:endParaRPr lang="ru-RU"/>
        </a:p>
      </dgm:t>
    </dgm:pt>
    <dgm:pt modelId="{16A82DE0-C7FF-438B-901B-CA834BD21F07}" type="sibTrans" cxnId="{E07A27A1-4DAB-48F3-9BBA-C0405CEAC74D}">
      <dgm:prSet/>
      <dgm:spPr/>
      <dgm:t>
        <a:bodyPr/>
        <a:lstStyle/>
        <a:p>
          <a:endParaRPr lang="ru-RU"/>
        </a:p>
      </dgm:t>
    </dgm:pt>
    <dgm:pt modelId="{6883C25F-F970-4B16-BA4D-829B629FEBDF}">
      <dgm:prSet phldrT="[Текст]" custT="1"/>
      <dgm:spPr>
        <a:solidFill>
          <a:srgbClr val="66CCFF"/>
        </a:solidFill>
      </dgm:spPr>
      <dgm:t>
        <a:bodyPr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Конкурентоспособность: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Рейтинг вузов России: </a:t>
          </a:r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23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Мировой рейтинг (</a:t>
          </a:r>
          <a:r>
            <a:rPr lang="en-US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QS WUR) </a:t>
          </a:r>
          <a:r>
            <a:rPr lang="en-US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701+</a:t>
          </a:r>
          <a:endParaRPr lang="ru-RU" sz="17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Трудоустройство </a:t>
          </a:r>
          <a:r>
            <a:rPr lang="ru-RU" sz="1700" b="1" dirty="0" err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выпускн</a:t>
          </a:r>
          <a:r>
            <a:rPr lang="ru-RU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.:</a:t>
          </a:r>
          <a:r>
            <a:rPr lang="ru-RU" sz="17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80% </a:t>
          </a:r>
          <a:b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Средняя з/п выпускников </a:t>
          </a:r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52 </a:t>
          </a:r>
          <a:r>
            <a:rPr lang="ru-RU" sz="1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т.руб</a:t>
          </a:r>
          <a:endParaRPr lang="ru-RU" sz="12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Средний балл ЕГЭ: </a:t>
          </a:r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70,67 </a:t>
          </a:r>
          <a:b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 место среди всех вузов РФ по результатам приемной компании 2015г.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88875113-1569-42AC-BD8D-C141CEF46FAA}" type="parTrans" cxnId="{86029483-8B6C-434C-ABFF-0E035A0C7849}">
      <dgm:prSet/>
      <dgm:spPr/>
      <dgm:t>
        <a:bodyPr/>
        <a:lstStyle/>
        <a:p>
          <a:endParaRPr lang="ru-RU"/>
        </a:p>
      </dgm:t>
    </dgm:pt>
    <dgm:pt modelId="{7607D2B3-DA64-45A7-B9D8-7281178EE151}" type="sibTrans" cxnId="{86029483-8B6C-434C-ABFF-0E035A0C7849}">
      <dgm:prSet/>
      <dgm:spPr/>
      <dgm:t>
        <a:bodyPr/>
        <a:lstStyle/>
        <a:p>
          <a:endParaRPr lang="ru-RU"/>
        </a:p>
      </dgm:t>
    </dgm:pt>
    <dgm:pt modelId="{D970CA64-4D0E-465C-BD2B-5184AF73C20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88900" cap="rnd">
          <a:solidFill>
            <a:srgbClr val="66CCFF"/>
          </a:solidFill>
          <a:round/>
        </a:ln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700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DC8C6A05-EACD-4F14-B10A-AC4F2CD2A226}" type="sibTrans" cxnId="{800A6C6F-ACE3-4330-BF86-63CF3D0E247A}">
      <dgm:prSet/>
      <dgm:spPr/>
      <dgm:t>
        <a:bodyPr/>
        <a:lstStyle/>
        <a:p>
          <a:endParaRPr lang="ru-RU"/>
        </a:p>
      </dgm:t>
    </dgm:pt>
    <dgm:pt modelId="{50D26070-E3D1-4121-B5FA-6E65710917EE}" type="parTrans" cxnId="{800A6C6F-ACE3-4330-BF86-63CF3D0E247A}">
      <dgm:prSet/>
      <dgm:spPr/>
      <dgm:t>
        <a:bodyPr/>
        <a:lstStyle/>
        <a:p>
          <a:endParaRPr lang="ru-RU"/>
        </a:p>
      </dgm:t>
    </dgm:pt>
    <dgm:pt modelId="{48208122-70C1-48FD-BE6A-F02D31BBC92D}" type="pres">
      <dgm:prSet presAssocID="{92284840-5EEE-4F88-B63A-5FC84E572AC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C7513-EE14-4FBA-AC4E-CAB6E954D716}" type="pres">
      <dgm:prSet presAssocID="{92284840-5EEE-4F88-B63A-5FC84E572ACC}" presName="matrix" presStyleCnt="0"/>
      <dgm:spPr/>
    </dgm:pt>
    <dgm:pt modelId="{06812AFF-FDA2-45AB-BDC1-AA1BD671D2DA}" type="pres">
      <dgm:prSet presAssocID="{92284840-5EEE-4F88-B63A-5FC84E572ACC}" presName="tile1" presStyleLbl="node1" presStyleIdx="0" presStyleCnt="4" custLinFactNeighborX="-839" custLinFactNeighborY="-1459"/>
      <dgm:spPr/>
      <dgm:t>
        <a:bodyPr/>
        <a:lstStyle/>
        <a:p>
          <a:endParaRPr lang="ru-RU"/>
        </a:p>
      </dgm:t>
    </dgm:pt>
    <dgm:pt modelId="{27D694F4-25F2-4023-AFFE-2A2976F403B8}" type="pres">
      <dgm:prSet presAssocID="{92284840-5EEE-4F88-B63A-5FC84E572A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8E0A2-8F4A-4855-B987-9B9D96690EFC}" type="pres">
      <dgm:prSet presAssocID="{92284840-5EEE-4F88-B63A-5FC84E572ACC}" presName="tile2" presStyleLbl="node1" presStyleIdx="1" presStyleCnt="4" custLinFactNeighborX="-490"/>
      <dgm:spPr/>
      <dgm:t>
        <a:bodyPr/>
        <a:lstStyle/>
        <a:p>
          <a:endParaRPr lang="ru-RU"/>
        </a:p>
      </dgm:t>
    </dgm:pt>
    <dgm:pt modelId="{DCE0A17D-0BB6-4D4E-BDA2-3FC593AAC42D}" type="pres">
      <dgm:prSet presAssocID="{92284840-5EEE-4F88-B63A-5FC84E572A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30E2-6818-4877-9292-D9574285DCEA}" type="pres">
      <dgm:prSet presAssocID="{92284840-5EEE-4F88-B63A-5FC84E572ACC}" presName="tile3" presStyleLbl="node1" presStyleIdx="2" presStyleCnt="4" custScaleX="98042"/>
      <dgm:spPr/>
      <dgm:t>
        <a:bodyPr/>
        <a:lstStyle/>
        <a:p>
          <a:endParaRPr lang="ru-RU"/>
        </a:p>
      </dgm:t>
    </dgm:pt>
    <dgm:pt modelId="{C8221A91-223E-4411-91AD-ECA5EBB606CA}" type="pres">
      <dgm:prSet presAssocID="{92284840-5EEE-4F88-B63A-5FC84E572A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931A-25E3-468F-AD12-FBE330CDF637}" type="pres">
      <dgm:prSet presAssocID="{92284840-5EEE-4F88-B63A-5FC84E572ACC}" presName="tile4" presStyleLbl="node1" presStyleIdx="3" presStyleCnt="4" custScaleX="101958"/>
      <dgm:spPr/>
      <dgm:t>
        <a:bodyPr/>
        <a:lstStyle/>
        <a:p>
          <a:endParaRPr lang="ru-RU"/>
        </a:p>
      </dgm:t>
    </dgm:pt>
    <dgm:pt modelId="{C5DD0B19-8141-472B-B476-9B7F3E0BA0BA}" type="pres">
      <dgm:prSet presAssocID="{92284840-5EEE-4F88-B63A-5FC84E572A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6C5A5-ABFA-475E-8F0F-DC2245B83434}" type="pres">
      <dgm:prSet presAssocID="{92284840-5EEE-4F88-B63A-5FC84E572ACC}" presName="centerTile" presStyleLbl="fgShp" presStyleIdx="0" presStyleCnt="1" custScaleX="3137" custScaleY="4895" custLinFactNeighborX="-3264" custLinFactNeighborY="-8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39320-EE96-498C-8082-CA08FB89A9BD}" srcId="{D970CA64-4D0E-465C-BD2B-5184AF73C208}" destId="{2412D7B2-20BD-47D8-8A86-3080443A9200}" srcOrd="0" destOrd="0" parTransId="{62A2AB92-7662-473C-9288-4A2CA2499895}" sibTransId="{C554FF17-2EC6-4A1F-AFF2-B13B22AC3180}"/>
    <dgm:cxn modelId="{3764934F-E70E-4C1F-8B80-DBA91B45E173}" type="presOf" srcId="{92284840-5EEE-4F88-B63A-5FC84E572ACC}" destId="{48208122-70C1-48FD-BE6A-F02D31BBC92D}" srcOrd="0" destOrd="0" presId="urn:microsoft.com/office/officeart/2005/8/layout/matrix1"/>
    <dgm:cxn modelId="{27071DDF-24AC-4B05-958F-CA9C4E74A025}" type="presOf" srcId="{2412D7B2-20BD-47D8-8A86-3080443A9200}" destId="{06812AFF-FDA2-45AB-BDC1-AA1BD671D2DA}" srcOrd="0" destOrd="0" presId="urn:microsoft.com/office/officeart/2005/8/layout/matrix1"/>
    <dgm:cxn modelId="{A55E30EA-0EC0-4D20-97AB-E15B0D704B7F}" type="presOf" srcId="{6883C25F-F970-4B16-BA4D-829B629FEBDF}" destId="{1B8A931A-25E3-468F-AD12-FBE330CDF637}" srcOrd="0" destOrd="0" presId="urn:microsoft.com/office/officeart/2005/8/layout/matrix1"/>
    <dgm:cxn modelId="{B1F73D85-3C6E-43D3-9BC1-21D08BDDF0EF}" type="presOf" srcId="{9D188D07-6F27-4FD3-92F9-8EB31AB9FD0E}" destId="{C8221A91-223E-4411-91AD-ECA5EBB606CA}" srcOrd="1" destOrd="0" presId="urn:microsoft.com/office/officeart/2005/8/layout/matrix1"/>
    <dgm:cxn modelId="{9F14060F-5981-4439-9FAB-7BAA6512112E}" type="presOf" srcId="{D970CA64-4D0E-465C-BD2B-5184AF73C208}" destId="{6226C5A5-ABFA-475E-8F0F-DC2245B83434}" srcOrd="0" destOrd="0" presId="urn:microsoft.com/office/officeart/2005/8/layout/matrix1"/>
    <dgm:cxn modelId="{E4672BE1-5A85-45C0-A099-25BF5EA9BA38}" type="presOf" srcId="{F03C05C6-22D0-4BEE-AD40-23C873D1F7B3}" destId="{5B48E0A2-8F4A-4855-B987-9B9D96690EFC}" srcOrd="0" destOrd="0" presId="urn:microsoft.com/office/officeart/2005/8/layout/matrix1"/>
    <dgm:cxn modelId="{ECCF0BC5-2A14-4DC0-9D00-F6034AA199DE}" type="presOf" srcId="{9D188D07-6F27-4FD3-92F9-8EB31AB9FD0E}" destId="{D33E30E2-6818-4877-9292-D9574285DCEA}" srcOrd="0" destOrd="0" presId="urn:microsoft.com/office/officeart/2005/8/layout/matrix1"/>
    <dgm:cxn modelId="{6D46BCD4-5376-4DFE-AC45-B5A78A8A94DE}" srcId="{D970CA64-4D0E-465C-BD2B-5184AF73C208}" destId="{F03C05C6-22D0-4BEE-AD40-23C873D1F7B3}" srcOrd="1" destOrd="0" parTransId="{7F0BEB61-506F-4C66-BAE1-A12C96449868}" sibTransId="{DE6E7A5A-D645-4A17-B6C7-BB7FF639EE7D}"/>
    <dgm:cxn modelId="{86029483-8B6C-434C-ABFF-0E035A0C7849}" srcId="{D970CA64-4D0E-465C-BD2B-5184AF73C208}" destId="{6883C25F-F970-4B16-BA4D-829B629FEBDF}" srcOrd="3" destOrd="0" parTransId="{88875113-1569-42AC-BD8D-C141CEF46FAA}" sibTransId="{7607D2B3-DA64-45A7-B9D8-7281178EE151}"/>
    <dgm:cxn modelId="{3E21DB34-357B-4B5B-BB6E-4B994787E8ED}" type="presOf" srcId="{6883C25F-F970-4B16-BA4D-829B629FEBDF}" destId="{C5DD0B19-8141-472B-B476-9B7F3E0BA0BA}" srcOrd="1" destOrd="0" presId="urn:microsoft.com/office/officeart/2005/8/layout/matrix1"/>
    <dgm:cxn modelId="{E07A27A1-4DAB-48F3-9BBA-C0405CEAC74D}" srcId="{D970CA64-4D0E-465C-BD2B-5184AF73C208}" destId="{9D188D07-6F27-4FD3-92F9-8EB31AB9FD0E}" srcOrd="2" destOrd="0" parTransId="{EA641524-08F6-4FB7-8AB5-C2CDA62D0ABF}" sibTransId="{16A82DE0-C7FF-438B-901B-CA834BD21F07}"/>
    <dgm:cxn modelId="{800A6C6F-ACE3-4330-BF86-63CF3D0E247A}" srcId="{92284840-5EEE-4F88-B63A-5FC84E572ACC}" destId="{D970CA64-4D0E-465C-BD2B-5184AF73C208}" srcOrd="0" destOrd="0" parTransId="{50D26070-E3D1-4121-B5FA-6E65710917EE}" sibTransId="{DC8C6A05-EACD-4F14-B10A-AC4F2CD2A226}"/>
    <dgm:cxn modelId="{B4818A46-DB3D-4239-9410-9CF62D150CA0}" type="presOf" srcId="{F03C05C6-22D0-4BEE-AD40-23C873D1F7B3}" destId="{DCE0A17D-0BB6-4D4E-BDA2-3FC593AAC42D}" srcOrd="1" destOrd="0" presId="urn:microsoft.com/office/officeart/2005/8/layout/matrix1"/>
    <dgm:cxn modelId="{EA53034E-42AA-4E12-AB3D-2318E8F07705}" type="presOf" srcId="{2412D7B2-20BD-47D8-8A86-3080443A9200}" destId="{27D694F4-25F2-4023-AFFE-2A2976F403B8}" srcOrd="1" destOrd="0" presId="urn:microsoft.com/office/officeart/2005/8/layout/matrix1"/>
    <dgm:cxn modelId="{E0A8BAD0-41B8-46A3-B113-EC522537EFBB}" type="presParOf" srcId="{48208122-70C1-48FD-BE6A-F02D31BBC92D}" destId="{41AC7513-EE14-4FBA-AC4E-CAB6E954D716}" srcOrd="0" destOrd="0" presId="urn:microsoft.com/office/officeart/2005/8/layout/matrix1"/>
    <dgm:cxn modelId="{8CB3F92C-A6AB-47BC-9175-81C9D8959B3B}" type="presParOf" srcId="{41AC7513-EE14-4FBA-AC4E-CAB6E954D716}" destId="{06812AFF-FDA2-45AB-BDC1-AA1BD671D2DA}" srcOrd="0" destOrd="0" presId="urn:microsoft.com/office/officeart/2005/8/layout/matrix1"/>
    <dgm:cxn modelId="{234BDCBF-B042-4E6D-9EFD-EFAEF24E05EF}" type="presParOf" srcId="{41AC7513-EE14-4FBA-AC4E-CAB6E954D716}" destId="{27D694F4-25F2-4023-AFFE-2A2976F403B8}" srcOrd="1" destOrd="0" presId="urn:microsoft.com/office/officeart/2005/8/layout/matrix1"/>
    <dgm:cxn modelId="{5DE7A379-EBB6-452A-9799-4C0C04D71981}" type="presParOf" srcId="{41AC7513-EE14-4FBA-AC4E-CAB6E954D716}" destId="{5B48E0A2-8F4A-4855-B987-9B9D96690EFC}" srcOrd="2" destOrd="0" presId="urn:microsoft.com/office/officeart/2005/8/layout/matrix1"/>
    <dgm:cxn modelId="{D192BFA0-A84D-45D1-8887-84FE938D0766}" type="presParOf" srcId="{41AC7513-EE14-4FBA-AC4E-CAB6E954D716}" destId="{DCE0A17D-0BB6-4D4E-BDA2-3FC593AAC42D}" srcOrd="3" destOrd="0" presId="urn:microsoft.com/office/officeart/2005/8/layout/matrix1"/>
    <dgm:cxn modelId="{A64E7CFA-A78A-4128-B5C4-EF518089B6E6}" type="presParOf" srcId="{41AC7513-EE14-4FBA-AC4E-CAB6E954D716}" destId="{D33E30E2-6818-4877-9292-D9574285DCEA}" srcOrd="4" destOrd="0" presId="urn:microsoft.com/office/officeart/2005/8/layout/matrix1"/>
    <dgm:cxn modelId="{92C16EEB-16A4-4D52-837C-7B0143B045F9}" type="presParOf" srcId="{41AC7513-EE14-4FBA-AC4E-CAB6E954D716}" destId="{C8221A91-223E-4411-91AD-ECA5EBB606CA}" srcOrd="5" destOrd="0" presId="urn:microsoft.com/office/officeart/2005/8/layout/matrix1"/>
    <dgm:cxn modelId="{F6F70E00-F6AF-4D9D-8775-2FD3C356A54C}" type="presParOf" srcId="{41AC7513-EE14-4FBA-AC4E-CAB6E954D716}" destId="{1B8A931A-25E3-468F-AD12-FBE330CDF637}" srcOrd="6" destOrd="0" presId="urn:microsoft.com/office/officeart/2005/8/layout/matrix1"/>
    <dgm:cxn modelId="{6FDBD219-BA3D-4DAD-947A-DD49AE4B789F}" type="presParOf" srcId="{41AC7513-EE14-4FBA-AC4E-CAB6E954D716}" destId="{C5DD0B19-8141-472B-B476-9B7F3E0BA0BA}" srcOrd="7" destOrd="0" presId="urn:microsoft.com/office/officeart/2005/8/layout/matrix1"/>
    <dgm:cxn modelId="{9416C32A-5F80-4E7E-A54D-2D1EC15394E8}" type="presParOf" srcId="{48208122-70C1-48FD-BE6A-F02D31BBC92D}" destId="{6226C5A5-ABFA-475E-8F0F-DC2245B834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095E1-C714-4E31-A225-A82541F1D0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BE7C5-D2F7-4429-B3FB-6E07024A287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МЭСИ</a:t>
          </a:r>
          <a:b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2015г.</a:t>
          </a:r>
          <a:b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~99 000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62EF247C-5234-49DA-A0DD-03E7722337B9}" type="parTrans" cxnId="{CD0DB92B-2FDE-44AF-BE8F-99F52E971006}">
      <dgm:prSet/>
      <dgm:spPr/>
      <dgm:t>
        <a:bodyPr/>
        <a:lstStyle/>
        <a:p>
          <a:endParaRPr lang="ru-RU"/>
        </a:p>
      </dgm:t>
    </dgm:pt>
    <dgm:pt modelId="{12B6EB43-D673-4175-8C50-D7DBF3BEBDBC}" type="sibTrans" cxnId="{CD0DB92B-2FDE-44AF-BE8F-99F52E971006}">
      <dgm:prSet/>
      <dgm:spPr/>
      <dgm:t>
        <a:bodyPr/>
        <a:lstStyle/>
        <a:p>
          <a:endParaRPr lang="ru-RU"/>
        </a:p>
      </dgm:t>
    </dgm:pt>
    <dgm:pt modelId="{8DF51884-6769-4D09-A7FE-84279DDD532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РГТЭУ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2014г.</a:t>
          </a:r>
          <a:b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en-US" sz="18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~60 000 </a:t>
          </a:r>
          <a:endParaRPr lang="ru-RU" sz="1400" dirty="0">
            <a:solidFill>
              <a:schemeClr val="accent3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6502A7EC-A256-475B-AF14-3034E03EBA79}" type="parTrans" cxnId="{72F04EC8-4974-4E8F-83F2-672D7D820430}">
      <dgm:prSet/>
      <dgm:spPr/>
      <dgm:t>
        <a:bodyPr/>
        <a:lstStyle/>
        <a:p>
          <a:endParaRPr lang="ru-RU"/>
        </a:p>
      </dgm:t>
    </dgm:pt>
    <dgm:pt modelId="{92016F4F-9F96-4CC5-9595-141C11D58961}" type="sibTrans" cxnId="{72F04EC8-4974-4E8F-83F2-672D7D820430}">
      <dgm:prSet/>
      <dgm:spPr/>
      <dgm:t>
        <a:bodyPr/>
        <a:lstStyle/>
        <a:p>
          <a:endParaRPr lang="ru-RU"/>
        </a:p>
      </dgm:t>
    </dgm:pt>
    <dgm:pt modelId="{CE4D6DF9-0EA8-4075-9B73-187AB064196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Саратовский социально-экономический  университет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(2013г.)</a:t>
          </a:r>
          <a:r>
            <a:rPr lang="ru-RU" sz="1200" dirty="0" smtClean="0">
              <a:latin typeface="Arial Cyr" panose="020B0604020202020204" pitchFamily="34" charset="0"/>
              <a:cs typeface="Arial Cyr" panose="020B0604020202020204" pitchFamily="34" charset="0"/>
            </a:rPr>
            <a:t>..</a:t>
          </a:r>
          <a:endParaRPr lang="ru-RU" sz="1200" dirty="0"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396C3012-6580-4463-8019-4EE197358802}" type="parTrans" cxnId="{252BC11B-488B-45A3-8AD2-36438C0BD689}">
      <dgm:prSet/>
      <dgm:spPr/>
      <dgm:t>
        <a:bodyPr/>
        <a:lstStyle/>
        <a:p>
          <a:endParaRPr lang="ru-RU"/>
        </a:p>
      </dgm:t>
    </dgm:pt>
    <dgm:pt modelId="{714D2FCA-6DB0-475C-AA81-80DA5CFD0335}" type="sibTrans" cxnId="{252BC11B-488B-45A3-8AD2-36438C0BD689}">
      <dgm:prSet/>
      <dgm:spPr/>
      <dgm:t>
        <a:bodyPr/>
        <a:lstStyle/>
        <a:p>
          <a:endParaRPr lang="ru-RU"/>
        </a:p>
      </dgm:t>
    </dgm:pt>
    <dgm:pt modelId="{B4BA95DD-AC11-411B-AEEA-407DF9981BF5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РЭУ</a:t>
          </a:r>
        </a:p>
        <a:p>
          <a:r>
            <a: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2013г.</a:t>
          </a:r>
          <a:br>
            <a: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en-US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~</a:t>
          </a:r>
          <a:r>
            <a: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1</a:t>
          </a:r>
          <a:r>
            <a:rPr lang="en-US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6 000 </a:t>
          </a:r>
          <a:endParaRPr lang="ru-RU" dirty="0">
            <a:solidFill>
              <a:schemeClr val="accent3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91001757-84A8-4B5F-AD6B-043FB1CBD818}" type="parTrans" cxnId="{B5123170-422E-4BF1-817B-C0E47BA9FA75}">
      <dgm:prSet/>
      <dgm:spPr/>
      <dgm:t>
        <a:bodyPr/>
        <a:lstStyle/>
        <a:p>
          <a:endParaRPr lang="ru-RU"/>
        </a:p>
      </dgm:t>
    </dgm:pt>
    <dgm:pt modelId="{FDCD388B-AED4-4EC6-879B-DA72FE6F9B65}" type="sibTrans" cxnId="{B5123170-422E-4BF1-817B-C0E47BA9FA75}">
      <dgm:prSet/>
      <dgm:spPr/>
      <dgm:t>
        <a:bodyPr/>
        <a:lstStyle/>
        <a:p>
          <a:endParaRPr lang="ru-RU"/>
        </a:p>
      </dgm:t>
    </dgm:pt>
    <dgm:pt modelId="{1B36240D-C4BE-4017-8DBD-1B18EC70A5C5}" type="pres">
      <dgm:prSet presAssocID="{002095E1-C714-4E31-A225-A82541F1D0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D1DFD-973F-4F42-AAC1-23CC62064A83}" type="pres">
      <dgm:prSet presAssocID="{002095E1-C714-4E31-A225-A82541F1D015}" presName="arrow" presStyleLbl="bgShp" presStyleIdx="0" presStyleCnt="1" custScaleX="107337" custScaleY="87538" custLinFactNeighborX="-587" custLinFactNeighborY="2039"/>
      <dgm:spPr>
        <a:solidFill>
          <a:srgbClr val="66CC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10B0BCBA-01AA-4FC1-BDD8-0313141A558B}" type="pres">
      <dgm:prSet presAssocID="{002095E1-C714-4E31-A225-A82541F1D015}" presName="linearProcess" presStyleCnt="0"/>
      <dgm:spPr/>
    </dgm:pt>
    <dgm:pt modelId="{97D778E9-EC16-4F30-A0EF-74947067CBBD}" type="pres">
      <dgm:prSet presAssocID="{455BE7C5-D2F7-4429-B3FB-6E07024A2877}" presName="textNode" presStyleLbl="node1" presStyleIdx="0" presStyleCnt="4" custScaleX="44503" custScaleY="50011" custLinFactX="149131" custLinFactNeighborX="200000" custLinFactNeighborY="-69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5EE48-14F1-438B-B7CA-08166EC6CF68}" type="pres">
      <dgm:prSet presAssocID="{12B6EB43-D673-4175-8C50-D7DBF3BEBDBC}" presName="sibTrans" presStyleCnt="0"/>
      <dgm:spPr/>
    </dgm:pt>
    <dgm:pt modelId="{7F9368BD-D6F3-4D5C-93BB-1B9570C1E7AE}" type="pres">
      <dgm:prSet presAssocID="{8DF51884-6769-4D09-A7FE-84279DDD5322}" presName="textNode" presStyleLbl="node1" presStyleIdx="1" presStyleCnt="4" custScaleX="51885" custScaleY="47902" custLinFactX="49389" custLinFactNeighborX="100000" custLinFactNeighborY="-32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60DE-6C80-4ABB-B9C3-3F9F7888F726}" type="pres">
      <dgm:prSet presAssocID="{92016F4F-9F96-4CC5-9595-141C11D58961}" presName="sibTrans" presStyleCnt="0"/>
      <dgm:spPr/>
    </dgm:pt>
    <dgm:pt modelId="{48D10724-8A5D-461F-AC37-458E5C5836F1}" type="pres">
      <dgm:prSet presAssocID="{CE4D6DF9-0EA8-4075-9B73-187AB0641965}" presName="textNode" presStyleLbl="node1" presStyleIdx="2" presStyleCnt="4" custScaleX="58954" custScaleY="55770" custLinFactX="-50242" custLinFactNeighborX="-100000" custLinFactNeighborY="1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11C4B-47AD-4173-908F-83FBACA4B3FE}" type="pres">
      <dgm:prSet presAssocID="{714D2FCA-6DB0-475C-AA81-80DA5CFD0335}" presName="sibTrans" presStyleCnt="0"/>
      <dgm:spPr/>
    </dgm:pt>
    <dgm:pt modelId="{8145C943-FAE1-4059-A2E6-58EC4913FFCF}" type="pres">
      <dgm:prSet presAssocID="{B4BA95DD-AC11-411B-AEEA-407DF9981BF5}" presName="textNode" presStyleLbl="node1" presStyleIdx="3" presStyleCnt="4" custScaleX="51885" custScaleY="52692" custLinFactX="-164737" custLinFactNeighborX="-200000" custLinFactNeighborY="56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0CB7F-6893-48FA-8701-DF73DCD1A15E}" type="presOf" srcId="{B4BA95DD-AC11-411B-AEEA-407DF9981BF5}" destId="{8145C943-FAE1-4059-A2E6-58EC4913FFCF}" srcOrd="0" destOrd="0" presId="urn:microsoft.com/office/officeart/2005/8/layout/hProcess9"/>
    <dgm:cxn modelId="{72F04EC8-4974-4E8F-83F2-672D7D820430}" srcId="{002095E1-C714-4E31-A225-A82541F1D015}" destId="{8DF51884-6769-4D09-A7FE-84279DDD5322}" srcOrd="1" destOrd="0" parTransId="{6502A7EC-A256-475B-AF14-3034E03EBA79}" sibTransId="{92016F4F-9F96-4CC5-9595-141C11D58961}"/>
    <dgm:cxn modelId="{B5123170-422E-4BF1-817B-C0E47BA9FA75}" srcId="{002095E1-C714-4E31-A225-A82541F1D015}" destId="{B4BA95DD-AC11-411B-AEEA-407DF9981BF5}" srcOrd="3" destOrd="0" parTransId="{91001757-84A8-4B5F-AD6B-043FB1CBD818}" sibTransId="{FDCD388B-AED4-4EC6-879B-DA72FE6F9B65}"/>
    <dgm:cxn modelId="{34FC0C5F-C265-4224-8113-E3B6E6FB94D4}" type="presOf" srcId="{002095E1-C714-4E31-A225-A82541F1D015}" destId="{1B36240D-C4BE-4017-8DBD-1B18EC70A5C5}" srcOrd="0" destOrd="0" presId="urn:microsoft.com/office/officeart/2005/8/layout/hProcess9"/>
    <dgm:cxn modelId="{04B97D78-B357-440B-A2D1-8F01ACCA2AF2}" type="presOf" srcId="{CE4D6DF9-0EA8-4075-9B73-187AB0641965}" destId="{48D10724-8A5D-461F-AC37-458E5C5836F1}" srcOrd="0" destOrd="0" presId="urn:microsoft.com/office/officeart/2005/8/layout/hProcess9"/>
    <dgm:cxn modelId="{CD0DB92B-2FDE-44AF-BE8F-99F52E971006}" srcId="{002095E1-C714-4E31-A225-A82541F1D015}" destId="{455BE7C5-D2F7-4429-B3FB-6E07024A2877}" srcOrd="0" destOrd="0" parTransId="{62EF247C-5234-49DA-A0DD-03E7722337B9}" sibTransId="{12B6EB43-D673-4175-8C50-D7DBF3BEBDBC}"/>
    <dgm:cxn modelId="{0915382C-3955-47ED-963E-440C4CE005EB}" type="presOf" srcId="{8DF51884-6769-4D09-A7FE-84279DDD5322}" destId="{7F9368BD-D6F3-4D5C-93BB-1B9570C1E7AE}" srcOrd="0" destOrd="0" presId="urn:microsoft.com/office/officeart/2005/8/layout/hProcess9"/>
    <dgm:cxn modelId="{252BC11B-488B-45A3-8AD2-36438C0BD689}" srcId="{002095E1-C714-4E31-A225-A82541F1D015}" destId="{CE4D6DF9-0EA8-4075-9B73-187AB0641965}" srcOrd="2" destOrd="0" parTransId="{396C3012-6580-4463-8019-4EE197358802}" sibTransId="{714D2FCA-6DB0-475C-AA81-80DA5CFD0335}"/>
    <dgm:cxn modelId="{D95F32CD-3B4E-43F8-ACB2-9BA24F895C81}" type="presOf" srcId="{455BE7C5-D2F7-4429-B3FB-6E07024A2877}" destId="{97D778E9-EC16-4F30-A0EF-74947067CBBD}" srcOrd="0" destOrd="0" presId="urn:microsoft.com/office/officeart/2005/8/layout/hProcess9"/>
    <dgm:cxn modelId="{A26B1705-5FFD-4FB8-A503-2386B9BBE896}" type="presParOf" srcId="{1B36240D-C4BE-4017-8DBD-1B18EC70A5C5}" destId="{24CD1DFD-973F-4F42-AAC1-23CC62064A83}" srcOrd="0" destOrd="0" presId="urn:microsoft.com/office/officeart/2005/8/layout/hProcess9"/>
    <dgm:cxn modelId="{F3C05470-7417-4376-9BED-6464C7D4C4AA}" type="presParOf" srcId="{1B36240D-C4BE-4017-8DBD-1B18EC70A5C5}" destId="{10B0BCBA-01AA-4FC1-BDD8-0313141A558B}" srcOrd="1" destOrd="0" presId="urn:microsoft.com/office/officeart/2005/8/layout/hProcess9"/>
    <dgm:cxn modelId="{CBC153DA-669F-4078-9C1D-6E96D2502B6F}" type="presParOf" srcId="{10B0BCBA-01AA-4FC1-BDD8-0313141A558B}" destId="{97D778E9-EC16-4F30-A0EF-74947067CBBD}" srcOrd="0" destOrd="0" presId="urn:microsoft.com/office/officeart/2005/8/layout/hProcess9"/>
    <dgm:cxn modelId="{4412272C-0823-49B4-AACB-003C19F716A0}" type="presParOf" srcId="{10B0BCBA-01AA-4FC1-BDD8-0313141A558B}" destId="{7365EE48-14F1-438B-B7CA-08166EC6CF68}" srcOrd="1" destOrd="0" presId="urn:microsoft.com/office/officeart/2005/8/layout/hProcess9"/>
    <dgm:cxn modelId="{0C722AC6-2D58-4D05-907A-1609C932C8F3}" type="presParOf" srcId="{10B0BCBA-01AA-4FC1-BDD8-0313141A558B}" destId="{7F9368BD-D6F3-4D5C-93BB-1B9570C1E7AE}" srcOrd="2" destOrd="0" presId="urn:microsoft.com/office/officeart/2005/8/layout/hProcess9"/>
    <dgm:cxn modelId="{D583A058-8944-4611-B083-3AEC3A004E3D}" type="presParOf" srcId="{10B0BCBA-01AA-4FC1-BDD8-0313141A558B}" destId="{6F8C60DE-6C80-4ABB-B9C3-3F9F7888F726}" srcOrd="3" destOrd="0" presId="urn:microsoft.com/office/officeart/2005/8/layout/hProcess9"/>
    <dgm:cxn modelId="{2EDB3750-B025-4419-976F-B44E3959944F}" type="presParOf" srcId="{10B0BCBA-01AA-4FC1-BDD8-0313141A558B}" destId="{48D10724-8A5D-461F-AC37-458E5C5836F1}" srcOrd="4" destOrd="0" presId="urn:microsoft.com/office/officeart/2005/8/layout/hProcess9"/>
    <dgm:cxn modelId="{1A1C4067-E28F-43A8-B17A-0881FF6E11F1}" type="presParOf" srcId="{10B0BCBA-01AA-4FC1-BDD8-0313141A558B}" destId="{5ED11C4B-47AD-4173-908F-83FBACA4B3FE}" srcOrd="5" destOrd="0" presId="urn:microsoft.com/office/officeart/2005/8/layout/hProcess9"/>
    <dgm:cxn modelId="{E213A321-662F-42F3-A113-8A9260F60953}" type="presParOf" srcId="{10B0BCBA-01AA-4FC1-BDD8-0313141A558B}" destId="{8145C943-FAE1-4059-A2E6-58EC4913FF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4A42F-26A4-47CA-8AA8-012F3A7B76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49F514-9BA9-4785-A646-3D944C6166B2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Ректор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3F8D5423-C774-4E4B-822A-F8E3D17C752A}" type="parTrans" cxnId="{5299DEDF-30CB-49DC-B9BB-9B18C3BAB857}">
      <dgm:prSet/>
      <dgm:spPr/>
      <dgm:t>
        <a:bodyPr/>
        <a:lstStyle/>
        <a:p>
          <a:endParaRPr lang="ru-RU"/>
        </a:p>
      </dgm:t>
    </dgm:pt>
    <dgm:pt modelId="{39DEACE0-8DB8-4F7E-8E5E-09E2D9F00982}" type="sibTrans" cxnId="{5299DEDF-30CB-49DC-B9BB-9B18C3BAB857}">
      <dgm:prSet/>
      <dgm:spPr/>
      <dgm:t>
        <a:bodyPr/>
        <a:lstStyle/>
        <a:p>
          <a:endParaRPr lang="ru-RU"/>
        </a:p>
      </dgm:t>
    </dgm:pt>
    <dgm:pt modelId="{7B98BC54-7847-433B-BB49-576AC374CDA5}" type="asst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ОПУ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66595A47-7296-4644-AE29-82B19CEB0AF1}" type="parTrans" cxnId="{E5C2FB4B-A024-4B1E-B48F-626FDCD0512F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21435D1D-9DBF-4B83-9627-16F86A82E43D}" type="sibTrans" cxnId="{E5C2FB4B-A024-4B1E-B48F-626FDCD0512F}">
      <dgm:prSet/>
      <dgm:spPr/>
      <dgm:t>
        <a:bodyPr/>
        <a:lstStyle/>
        <a:p>
          <a:endParaRPr lang="ru-RU"/>
        </a:p>
      </dgm:t>
    </dgm:pt>
    <dgm:pt modelId="{DC4F7FFB-9089-4CAE-BBB3-97B133CC3FB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Проректор 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2FAD8C01-757D-42F8-8243-8993940380B3}" type="parTrans" cxnId="{F32C51FC-B089-4635-AEB7-E36C8AFA4470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6C21737A-88DD-4BCD-B197-661DB2929931}" type="sibTrans" cxnId="{F32C51FC-B089-4635-AEB7-E36C8AFA4470}">
      <dgm:prSet/>
      <dgm:spPr/>
      <dgm:t>
        <a:bodyPr/>
        <a:lstStyle/>
        <a:p>
          <a:endParaRPr lang="ru-RU"/>
        </a:p>
      </dgm:t>
    </dgm:pt>
    <dgm:pt modelId="{EAC424CE-31CC-467B-BDA2-0956FA3E576B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Проректор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4C8F0820-90A3-49A9-AC23-7AB640AFDFB9}" type="parTrans" cxnId="{DF0BB410-5DC0-4B9E-9948-A88A208C902F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3EC455E7-A992-4A8D-A6B8-E3076483B3F6}" type="sibTrans" cxnId="{DF0BB410-5DC0-4B9E-9948-A88A208C902F}">
      <dgm:prSet/>
      <dgm:spPr/>
      <dgm:t>
        <a:bodyPr/>
        <a:lstStyle/>
        <a:p>
          <a:endParaRPr lang="ru-RU"/>
        </a:p>
      </dgm:t>
    </dgm:pt>
    <dgm:pt modelId="{C98CA1C1-DB81-4259-B640-5B6947E64E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……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A11B7D93-A17D-44BC-B59F-8294E91CF288}" type="parTrans" cxnId="{77377C82-4564-4196-8632-70899F64EC8D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8CF62B67-65AA-4A9A-8387-901CCD4D2715}" type="sibTrans" cxnId="{77377C82-4564-4196-8632-70899F64EC8D}">
      <dgm:prSet/>
      <dgm:spPr/>
      <dgm:t>
        <a:bodyPr/>
        <a:lstStyle/>
        <a:p>
          <a:endParaRPr lang="ru-RU"/>
        </a:p>
      </dgm:t>
    </dgm:pt>
    <dgm:pt modelId="{0F8BBB86-0C23-4E26-A813-0C55164A57F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Проректор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28CB1916-585B-43B7-947B-90A9D9FCAA98}" type="parTrans" cxnId="{0685A3B4-4227-406D-9A13-68BAD0F9DF82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1F50CE06-B9DD-4A7C-AC61-A35547D88F5E}" type="sibTrans" cxnId="{0685A3B4-4227-406D-9A13-68BAD0F9DF82}">
      <dgm:prSet/>
      <dgm:spPr/>
      <dgm:t>
        <a:bodyPr/>
        <a:lstStyle/>
        <a:p>
          <a:endParaRPr lang="ru-RU"/>
        </a:p>
      </dgm:t>
    </dgm:pt>
    <dgm:pt modelId="{A9E772DE-9935-40E7-A4CC-DA59D17BCD9C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rgbClr val="FFFF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Кафедра</a:t>
          </a:r>
          <a:br>
            <a:rPr lang="ru-RU" sz="1200" b="1" dirty="0" smtClean="0">
              <a:solidFill>
                <a:srgbClr val="FFFF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rgbClr val="FFFF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</a:t>
          </a:r>
          <a:endParaRPr lang="ru-RU" sz="1200" b="1" dirty="0">
            <a:solidFill>
              <a:srgbClr val="FFFF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E32A02FE-071B-4B1F-B299-E1D983851FAF}" type="parTrans" cxnId="{75BE1984-39D6-4FF6-96E8-D7538D36D89A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618849B0-4C56-4065-ABAA-C2FAAE9190C2}" type="sibTrans" cxnId="{75BE1984-39D6-4FF6-96E8-D7538D36D89A}">
      <dgm:prSet/>
      <dgm:spPr/>
      <dgm:t>
        <a:bodyPr/>
        <a:lstStyle/>
        <a:p>
          <a:endParaRPr lang="ru-RU"/>
        </a:p>
      </dgm:t>
    </dgm:pt>
    <dgm:pt modelId="{85DF014F-93EC-4EAC-87C2-31335BA1CB08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Факультет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2A8F32A8-51FD-47B8-966E-C613A9D7ADE4}" type="parTrans" cxnId="{5C16FD1B-6A4E-44D6-9566-5F0176A81922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240D45F0-3F58-43CE-8A54-3378B64E0B02}" type="sibTrans" cxnId="{5C16FD1B-6A4E-44D6-9566-5F0176A81922}">
      <dgm:prSet/>
      <dgm:spPr/>
      <dgm:t>
        <a:bodyPr/>
        <a:lstStyle/>
        <a:p>
          <a:endParaRPr lang="ru-RU"/>
        </a:p>
      </dgm:t>
    </dgm:pt>
    <dgm:pt modelId="{36235F5D-EAC6-4CDC-AC3B-E747A7CD8976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Управление </a:t>
          </a:r>
          <a:b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1</a:t>
          </a:r>
          <a:endParaRPr lang="ru-RU" sz="11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726E8CF3-8599-4B28-9ABA-25E453879A40}" type="parTrans" cxnId="{1D94D4F5-1B18-45D1-ABF6-074B9765A3AB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1AE15A2C-C728-4300-A85A-841502A76393}" type="sibTrans" cxnId="{1D94D4F5-1B18-45D1-ABF6-074B9765A3AB}">
      <dgm:prSet/>
      <dgm:spPr/>
      <dgm:t>
        <a:bodyPr/>
        <a:lstStyle/>
        <a:p>
          <a:endParaRPr lang="ru-RU"/>
        </a:p>
      </dgm:t>
    </dgm:pt>
    <dgm:pt modelId="{D42E5ECF-AD90-4566-B99F-2D9C0BA9BD21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Филиал 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1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F3243AEF-62D5-4C60-B6FC-4227C3E05AE4}" type="parTrans" cxnId="{C16C709D-7BBE-4172-BF7A-C1A2D724BEFC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52B0CC46-65BB-49C0-AC7A-32E4CC110C03}" type="sibTrans" cxnId="{C16C709D-7BBE-4172-BF7A-C1A2D724BEFC}">
      <dgm:prSet/>
      <dgm:spPr/>
      <dgm:t>
        <a:bodyPr/>
        <a:lstStyle/>
        <a:p>
          <a:endParaRPr lang="ru-RU"/>
        </a:p>
      </dgm:t>
    </dgm:pt>
    <dgm:pt modelId="{2C17F071-9B4B-474A-9BA0-344C4ACBE51A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Кафедра 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2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06A37BDF-6981-464B-87CE-C545189830A2}" type="parTrans" cxnId="{95C7644E-AF94-49C5-8D77-646DFD94EF6F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D115A5C5-A31B-4561-BA1A-4FD6F004A5AB}" type="sibTrans" cxnId="{95C7644E-AF94-49C5-8D77-646DFD94EF6F}">
      <dgm:prSet/>
      <dgm:spPr/>
      <dgm:t>
        <a:bodyPr/>
        <a:lstStyle/>
        <a:p>
          <a:endParaRPr lang="ru-RU"/>
        </a:p>
      </dgm:t>
    </dgm:pt>
    <dgm:pt modelId="{3DBE6175-F33D-40BF-A4E7-734F913DFFB9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......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FDB5AA0D-8B60-4A3E-8064-0A9025C6005D}" type="parTrans" cxnId="{309A9E99-631C-46B0-B6DE-53F5D7A1C871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E8CD1F4C-33E1-4010-8955-E6AF274E410C}" type="sibTrans" cxnId="{309A9E99-631C-46B0-B6DE-53F5D7A1C871}">
      <dgm:prSet/>
      <dgm:spPr/>
      <dgm:t>
        <a:bodyPr/>
        <a:lstStyle/>
        <a:p>
          <a:endParaRPr lang="ru-RU"/>
        </a:p>
      </dgm:t>
    </dgm:pt>
    <dgm:pt modelId="{989B1DEC-6E97-4B18-9D6F-E7A48B57DD02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Кафедра 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80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0C7C91FF-0235-4D5D-8612-DFEA0FB33948}" type="parTrans" cxnId="{2675F51F-88CF-4678-BD42-BE5059811AE9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E2E7135E-884A-4405-A6B7-3D1107CE0B4B}" type="sibTrans" cxnId="{2675F51F-88CF-4678-BD42-BE5059811AE9}">
      <dgm:prSet/>
      <dgm:spPr/>
      <dgm:t>
        <a:bodyPr/>
        <a:lstStyle/>
        <a:p>
          <a:endParaRPr lang="ru-RU"/>
        </a:p>
      </dgm:t>
    </dgm:pt>
    <dgm:pt modelId="{05FEDB5F-FAF3-4D28-A67A-4C5C5B445BB6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…..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6761DAA8-607A-4EAE-9AFF-EA1C8AA17989}" type="parTrans" cxnId="{C3152F79-7824-4647-A2E9-1AC5108F9689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731C70F4-84E6-4DA4-B0F6-51B48A532C96}" type="sibTrans" cxnId="{C3152F79-7824-4647-A2E9-1AC5108F9689}">
      <dgm:prSet/>
      <dgm:spPr/>
      <dgm:t>
        <a:bodyPr/>
        <a:lstStyle/>
        <a:p>
          <a:endParaRPr lang="ru-RU"/>
        </a:p>
      </dgm:t>
    </dgm:pt>
    <dgm:pt modelId="{F1B574BB-BB17-49B2-8205-2BADB1D3F18C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/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Факультет 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18</a:t>
          </a:r>
        </a:p>
        <a:p>
          <a:pPr algn="ctr"/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BE838046-8D1D-4F2F-B7B8-CB4A9842AAA3}" type="parTrans" cxnId="{D9A3E082-2349-46D4-BB86-9A111B5D6C5F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4CE6EB44-6743-4655-B651-B9797EEA9D04}" type="sibTrans" cxnId="{D9A3E082-2349-46D4-BB86-9A111B5D6C5F}">
      <dgm:prSet/>
      <dgm:spPr/>
      <dgm:t>
        <a:bodyPr/>
        <a:lstStyle/>
        <a:p>
          <a:endParaRPr lang="ru-RU"/>
        </a:p>
      </dgm:t>
    </dgm:pt>
    <dgm:pt modelId="{BA10B588-C4B0-4485-A2B7-42FC00E79908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</a:t>
          </a:r>
          <a:endParaRPr lang="ru-RU" sz="11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CF1572FC-3237-4178-87B8-BE31C89B007F}" type="parTrans" cxnId="{1FCD0368-A276-46E6-82FF-99F86FEA6171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0FAFDCF2-5E0E-4250-80E3-4E5386E43FB3}" type="sibTrans" cxnId="{1FCD0368-A276-46E6-82FF-99F86FEA6171}">
      <dgm:prSet/>
      <dgm:spPr/>
      <dgm:t>
        <a:bodyPr/>
        <a:lstStyle/>
        <a:p>
          <a:endParaRPr lang="ru-RU"/>
        </a:p>
      </dgm:t>
    </dgm:pt>
    <dgm:pt modelId="{52A02565-A3DF-498C-AFFB-39A502723D9B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Управление</a:t>
          </a:r>
        </a:p>
        <a:p>
          <a:pPr algn="ctr"/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20</a:t>
          </a:r>
          <a:endParaRPr lang="ru-RU" sz="11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B39ADA7A-656D-4AE0-AF9A-1A235763B624}" type="parTrans" cxnId="{4B8B50A6-854E-4F55-8D6D-9F3E1CDC8F7C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DF18E1E5-8C84-49E6-956A-D759B72FBAF9}" type="sibTrans" cxnId="{4B8B50A6-854E-4F55-8D6D-9F3E1CDC8F7C}">
      <dgm:prSet/>
      <dgm:spPr/>
      <dgm:t>
        <a:bodyPr/>
        <a:lstStyle/>
        <a:p>
          <a:endParaRPr lang="ru-RU"/>
        </a:p>
      </dgm:t>
    </dgm:pt>
    <dgm:pt modelId="{6203DDEA-4634-4B05-9081-6C01E34BD14F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Филиал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2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7A50F42D-EF0C-4668-BE70-A5F55DA73C5D}" type="parTrans" cxnId="{CE709F22-6553-494C-A597-E626677C8FFE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54BDEC25-6643-4A83-8F0E-C4BCB1AFDADF}" type="sibTrans" cxnId="{CE709F22-6553-494C-A597-E626677C8FFE}">
      <dgm:prSet/>
      <dgm:spPr/>
      <dgm:t>
        <a:bodyPr/>
        <a:lstStyle/>
        <a:p>
          <a:endParaRPr lang="ru-RU"/>
        </a:p>
      </dgm:t>
    </dgm:pt>
    <dgm:pt modelId="{59873C27-9C15-4C80-A08D-E93A1DC3D336}">
      <dgm:prSet custT="1"/>
      <dgm:spPr>
        <a:gradFill rotWithShape="0">
          <a:gsLst>
            <a:gs pos="0">
              <a:srgbClr val="A603AB"/>
            </a:gs>
            <a:gs pos="0">
              <a:srgbClr val="66FFFF"/>
            </a:gs>
            <a:gs pos="58000">
              <a:srgbClr val="1A8D48"/>
            </a:gs>
            <a:gs pos="66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</a:t>
          </a:r>
          <a:endParaRPr lang="ru-RU" sz="9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0665A7F5-5157-46C7-ACA4-305F1C9E0EEB}" type="parTrans" cxnId="{A184FCD9-4217-48EF-A213-88112C5D98D3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46774FCB-CC3C-4D8C-AD02-6FD2EDA87D53}" type="sibTrans" cxnId="{A184FCD9-4217-48EF-A213-88112C5D98D3}">
      <dgm:prSet/>
      <dgm:spPr/>
      <dgm:t>
        <a:bodyPr/>
        <a:lstStyle/>
        <a:p>
          <a:endParaRPr lang="ru-RU"/>
        </a:p>
      </dgm:t>
    </dgm:pt>
    <dgm:pt modelId="{7CA955B4-6CC5-4036-AED9-B63BE6E62BD9}">
      <dgm:prSet custT="1"/>
      <dgm:spPr>
        <a:gradFill rotWithShape="0">
          <a:gsLst>
            <a:gs pos="0">
              <a:srgbClr val="000082"/>
            </a:gs>
            <a:gs pos="11000">
              <a:srgbClr val="66008F"/>
            </a:gs>
            <a:gs pos="4100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Филиал </a:t>
          </a:r>
          <a:b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39</a:t>
          </a:r>
          <a:endParaRPr lang="ru-RU" sz="12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D59F8039-9F90-494D-9F75-B3A2132638B0}" type="parTrans" cxnId="{F9E86F22-3787-4AAF-857D-E6219221E706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59D28550-48D1-450F-8F77-E071FEFE3AC3}" type="sibTrans" cxnId="{F9E86F22-3787-4AAF-857D-E6219221E706}">
      <dgm:prSet/>
      <dgm:spPr/>
      <dgm:t>
        <a:bodyPr/>
        <a:lstStyle/>
        <a:p>
          <a:endParaRPr lang="ru-RU"/>
        </a:p>
      </dgm:t>
    </dgm:pt>
    <dgm:pt modelId="{74706B3A-B226-4C05-8D70-EDD47C61294E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Отдел</a:t>
          </a:r>
          <a:b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100" b="1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</a:t>
          </a:r>
          <a:endParaRPr lang="ru-RU" sz="1100" b="1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8A84AC10-4D6E-4727-BD0C-5E99F95D23FE}" type="parTrans" cxnId="{0A2D17A8-A44D-4E63-87A6-B3FEB280D477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7991E935-C3D9-440D-BC27-7C043DD5F4DB}" type="sibTrans" cxnId="{0A2D17A8-A44D-4E63-87A6-B3FEB280D477}">
      <dgm:prSet/>
      <dgm:spPr/>
      <dgm:t>
        <a:bodyPr/>
        <a:lstStyle/>
        <a:p>
          <a:endParaRPr lang="ru-RU"/>
        </a:p>
      </dgm:t>
    </dgm:pt>
    <dgm:pt modelId="{76ABE015-8F85-4F66-9487-F87D9FB5B68D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…..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0AFBDDB9-EC56-45D4-9C75-857C391115A0}" type="parTrans" cxnId="{051A4683-445F-4F13-872E-B01546565AE8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79EEC615-9733-45CA-8955-8FDD05468E82}" type="sibTrans" cxnId="{051A4683-445F-4F13-872E-B01546565AE8}">
      <dgm:prSet/>
      <dgm:spPr/>
      <dgm:t>
        <a:bodyPr/>
        <a:lstStyle/>
        <a:p>
          <a:endParaRPr lang="ru-RU"/>
        </a:p>
      </dgm:t>
    </dgm:pt>
    <dgm:pt modelId="{79C7AA20-5C0B-4C16-9CAF-6180484DDBED}" type="asst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100" b="1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</a:t>
          </a:r>
          <a:endParaRPr lang="ru-RU" sz="1100" b="1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C959E1CA-A268-464C-B141-72725A98E384}" type="parTrans" cxnId="{A6ACCF28-DE1E-4C77-B16D-D34606E62BB3}">
      <dgm:prSet/>
      <dgm:spPr>
        <a:solidFill>
          <a:srgbClr val="92D050"/>
        </a:solidFill>
      </dgm:spPr>
      <dgm:t>
        <a:bodyPr/>
        <a:lstStyle/>
        <a:p>
          <a:pPr algn="ctr"/>
          <a:endParaRPr lang="ru-RU" sz="900" b="1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gm:t>
    </dgm:pt>
    <dgm:pt modelId="{02BEE757-5D37-49E0-A61B-F49C0F2A0D17}" type="sibTrans" cxnId="{A6ACCF28-DE1E-4C77-B16D-D34606E62BB3}">
      <dgm:prSet/>
      <dgm:spPr/>
      <dgm:t>
        <a:bodyPr/>
        <a:lstStyle/>
        <a:p>
          <a:endParaRPr lang="ru-RU"/>
        </a:p>
      </dgm:t>
    </dgm:pt>
    <dgm:pt modelId="{72342E0A-C9F6-4DFE-87AD-F4F1158C7EC2}">
      <dgm:prSet custT="1"/>
      <dgm:spPr>
        <a:solidFill>
          <a:srgbClr val="0000FF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Отдел </a:t>
          </a:r>
          <a:b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</a:br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1</a:t>
          </a:r>
          <a:endParaRPr lang="ru-RU" sz="11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20F2DB3D-58BC-413C-90C4-D1D895634713}" type="parTrans" cxnId="{C0C24F57-3DA7-48DF-BC80-3A1C3134C674}">
      <dgm:prSet/>
      <dgm:spPr/>
      <dgm:t>
        <a:bodyPr/>
        <a:lstStyle/>
        <a:p>
          <a:endParaRPr lang="ru-RU"/>
        </a:p>
      </dgm:t>
    </dgm:pt>
    <dgm:pt modelId="{839B316A-2DD9-43C7-85FA-BB9F4FB81657}" type="sibTrans" cxnId="{C0C24F57-3DA7-48DF-BC80-3A1C3134C674}">
      <dgm:prSet/>
      <dgm:spPr/>
      <dgm:t>
        <a:bodyPr/>
        <a:lstStyle/>
        <a:p>
          <a:endParaRPr lang="ru-RU"/>
        </a:p>
      </dgm:t>
    </dgm:pt>
    <dgm:pt modelId="{9643D5BF-BECA-40AA-8245-0EEDFFC814B5}">
      <dgm:prSet custT="1"/>
      <dgm:spPr>
        <a:solidFill>
          <a:srgbClr val="FF0000"/>
        </a:solidFill>
      </dgm:spPr>
      <dgm:t>
        <a:bodyPr/>
        <a:lstStyle/>
        <a:p>
          <a:r>
            <a:rPr lang="ru-RU" sz="1100" dirty="0" smtClean="0">
              <a:solidFill>
                <a:srgbClr val="2121FF"/>
              </a:solidFill>
              <a:latin typeface="Arial Black" panose="020B0A04020102020204" pitchFamily="34" charset="0"/>
            </a:rPr>
            <a:t>…..</a:t>
          </a:r>
          <a:endParaRPr lang="ru-RU" sz="1100" dirty="0">
            <a:solidFill>
              <a:srgbClr val="2121FF"/>
            </a:solidFill>
            <a:latin typeface="Arial Black" panose="020B0A04020102020204" pitchFamily="34" charset="0"/>
          </a:endParaRPr>
        </a:p>
      </dgm:t>
    </dgm:pt>
    <dgm:pt modelId="{22F391C5-CBC7-4AE8-87DD-8F1E83085F7D}" type="parTrans" cxnId="{8CD9524B-A462-4D26-995E-0AB932EFA9F8}">
      <dgm:prSet/>
      <dgm:spPr/>
      <dgm:t>
        <a:bodyPr/>
        <a:lstStyle/>
        <a:p>
          <a:endParaRPr lang="ru-RU"/>
        </a:p>
      </dgm:t>
    </dgm:pt>
    <dgm:pt modelId="{F3DEFC4C-3934-49F9-8844-CF98DDDE83A4}" type="sibTrans" cxnId="{8CD9524B-A462-4D26-995E-0AB932EFA9F8}">
      <dgm:prSet/>
      <dgm:spPr/>
      <dgm:t>
        <a:bodyPr/>
        <a:lstStyle/>
        <a:p>
          <a:endParaRPr lang="ru-RU"/>
        </a:p>
      </dgm:t>
    </dgm:pt>
    <dgm:pt modelId="{41D01070-0007-44EE-BDEF-38044319244B}">
      <dgm:prSet custT="1"/>
      <dgm:spPr>
        <a:solidFill>
          <a:srgbClr val="0000FF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Отдел</a:t>
          </a:r>
          <a:b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</a:br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 1</a:t>
          </a:r>
          <a:endParaRPr lang="ru-RU" sz="11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A6E6B6DA-65D3-4535-B1D6-B13DFFAF40F6}" type="parTrans" cxnId="{6F5EB588-A6A1-4D48-81C4-33809FF9980D}">
      <dgm:prSet/>
      <dgm:spPr/>
      <dgm:t>
        <a:bodyPr/>
        <a:lstStyle/>
        <a:p>
          <a:endParaRPr lang="ru-RU"/>
        </a:p>
      </dgm:t>
    </dgm:pt>
    <dgm:pt modelId="{A9DC6D2F-B3A1-4E25-A7D4-A18AD042631E}" type="sibTrans" cxnId="{6F5EB588-A6A1-4D48-81C4-33809FF9980D}">
      <dgm:prSet/>
      <dgm:spPr/>
      <dgm:t>
        <a:bodyPr/>
        <a:lstStyle/>
        <a:p>
          <a:endParaRPr lang="ru-RU"/>
        </a:p>
      </dgm:t>
    </dgm:pt>
    <dgm:pt modelId="{7CBB2DDC-1CDB-468B-997C-8516FF3A31DD}">
      <dgm:prSet custT="1"/>
      <dgm:spPr>
        <a:solidFill>
          <a:srgbClr val="FF0000"/>
        </a:solidFill>
      </dgm:spPr>
      <dgm:t>
        <a:bodyPr/>
        <a:lstStyle/>
        <a:p>
          <a:r>
            <a:rPr lang="ru-RU" sz="1100" dirty="0" smtClean="0">
              <a:solidFill>
                <a:srgbClr val="2121FF"/>
              </a:solidFill>
              <a:latin typeface="Arial Black" panose="020B0A04020102020204" pitchFamily="34" charset="0"/>
            </a:rPr>
            <a:t>…..</a:t>
          </a:r>
          <a:endParaRPr lang="ru-RU" sz="1100" dirty="0">
            <a:solidFill>
              <a:srgbClr val="2121FF"/>
            </a:solidFill>
            <a:latin typeface="Arial Black" panose="020B0A04020102020204" pitchFamily="34" charset="0"/>
          </a:endParaRPr>
        </a:p>
      </dgm:t>
    </dgm:pt>
    <dgm:pt modelId="{47B1C6F6-99B0-4F5D-9D34-8D42BC2F5B17}" type="parTrans" cxnId="{356B5869-3C62-4A49-9411-36B3E7537CAA}">
      <dgm:prSet/>
      <dgm:spPr/>
      <dgm:t>
        <a:bodyPr/>
        <a:lstStyle/>
        <a:p>
          <a:endParaRPr lang="ru-RU"/>
        </a:p>
      </dgm:t>
    </dgm:pt>
    <dgm:pt modelId="{6B78E4FD-5023-4807-BB15-EB341C0E7FFA}" type="sibTrans" cxnId="{356B5869-3C62-4A49-9411-36B3E7537CAA}">
      <dgm:prSet/>
      <dgm:spPr/>
      <dgm:t>
        <a:bodyPr/>
        <a:lstStyle/>
        <a:p>
          <a:endParaRPr lang="ru-RU"/>
        </a:p>
      </dgm:t>
    </dgm:pt>
    <dgm:pt modelId="{95270106-A608-4224-83B3-C0AE81DE9A4C}" type="pres">
      <dgm:prSet presAssocID="{A7B4A42F-26A4-47CA-8AA8-012F3A7B76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7E6FCB-5D96-4AD7-9BB6-FEDFA079AA54}" type="pres">
      <dgm:prSet presAssocID="{8D49F514-9BA9-4785-A646-3D944C6166B2}" presName="hierRoot1" presStyleCnt="0">
        <dgm:presLayoutVars>
          <dgm:hierBranch val="init"/>
        </dgm:presLayoutVars>
      </dgm:prSet>
      <dgm:spPr/>
    </dgm:pt>
    <dgm:pt modelId="{D2427B4A-FDBA-4914-B228-DE63C49763EC}" type="pres">
      <dgm:prSet presAssocID="{8D49F514-9BA9-4785-A646-3D944C6166B2}" presName="rootComposite1" presStyleCnt="0"/>
      <dgm:spPr/>
    </dgm:pt>
    <dgm:pt modelId="{FF758DEA-0190-4BEA-AEC4-AAFAA5FEBFF1}" type="pres">
      <dgm:prSet presAssocID="{8D49F514-9BA9-4785-A646-3D944C6166B2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549542E-8BBD-484F-9D00-5C12A3DE7E69}" type="pres">
      <dgm:prSet presAssocID="{8D49F514-9BA9-4785-A646-3D944C6166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A948269-7410-4483-AA9F-5F74ACC2A4DF}" type="pres">
      <dgm:prSet presAssocID="{8D49F514-9BA9-4785-A646-3D944C6166B2}" presName="hierChild2" presStyleCnt="0"/>
      <dgm:spPr/>
    </dgm:pt>
    <dgm:pt modelId="{44F9D48F-6B61-492D-9184-D4C3EC3040AE}" type="pres">
      <dgm:prSet presAssocID="{2FAD8C01-757D-42F8-8243-8993940380B3}" presName="Name37" presStyleLbl="parChTrans1D2" presStyleIdx="0" presStyleCnt="6"/>
      <dgm:spPr/>
      <dgm:t>
        <a:bodyPr/>
        <a:lstStyle/>
        <a:p>
          <a:endParaRPr lang="ru-RU"/>
        </a:p>
      </dgm:t>
    </dgm:pt>
    <dgm:pt modelId="{5BAF8A06-1B95-4029-85AD-583AC3F272FA}" type="pres">
      <dgm:prSet presAssocID="{DC4F7FFB-9089-4CAE-BBB3-97B133CC3FB7}" presName="hierRoot2" presStyleCnt="0">
        <dgm:presLayoutVars>
          <dgm:hierBranch val="init"/>
        </dgm:presLayoutVars>
      </dgm:prSet>
      <dgm:spPr/>
    </dgm:pt>
    <dgm:pt modelId="{CD83CD4D-1E06-49CC-8362-E44342BBEE78}" type="pres">
      <dgm:prSet presAssocID="{DC4F7FFB-9089-4CAE-BBB3-97B133CC3FB7}" presName="rootComposite" presStyleCnt="0"/>
      <dgm:spPr/>
    </dgm:pt>
    <dgm:pt modelId="{4AFA477D-2F40-4BA7-9D81-0731B09AC744}" type="pres">
      <dgm:prSet presAssocID="{DC4F7FFB-9089-4CAE-BBB3-97B133CC3FB7}" presName="rootText" presStyleLbl="node2" presStyleIdx="0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E9084F-4309-4907-A678-7D198A10BC6A}" type="pres">
      <dgm:prSet presAssocID="{DC4F7FFB-9089-4CAE-BBB3-97B133CC3FB7}" presName="rootConnector" presStyleLbl="node2" presStyleIdx="0" presStyleCnt="4"/>
      <dgm:spPr/>
      <dgm:t>
        <a:bodyPr/>
        <a:lstStyle/>
        <a:p>
          <a:endParaRPr lang="ru-RU"/>
        </a:p>
      </dgm:t>
    </dgm:pt>
    <dgm:pt modelId="{0AAF0C13-4D74-490A-82CA-421B99410568}" type="pres">
      <dgm:prSet presAssocID="{DC4F7FFB-9089-4CAE-BBB3-97B133CC3FB7}" presName="hierChild4" presStyleCnt="0"/>
      <dgm:spPr/>
    </dgm:pt>
    <dgm:pt modelId="{7E5E7D0B-0588-41D1-ADCA-4CD3989F30BE}" type="pres">
      <dgm:prSet presAssocID="{E32A02FE-071B-4B1F-B299-E1D983851FAF}" presName="Name37" presStyleLbl="parChTrans1D3" presStyleIdx="0" presStyleCnt="14"/>
      <dgm:spPr/>
      <dgm:t>
        <a:bodyPr/>
        <a:lstStyle/>
        <a:p>
          <a:endParaRPr lang="ru-RU"/>
        </a:p>
      </dgm:t>
    </dgm:pt>
    <dgm:pt modelId="{B9E8EF60-0F93-45E8-B257-512B3F91D8B6}" type="pres">
      <dgm:prSet presAssocID="{A9E772DE-9935-40E7-A4CC-DA59D17BCD9C}" presName="hierRoot2" presStyleCnt="0">
        <dgm:presLayoutVars>
          <dgm:hierBranch val="init"/>
        </dgm:presLayoutVars>
      </dgm:prSet>
      <dgm:spPr/>
    </dgm:pt>
    <dgm:pt modelId="{268CC5DC-4826-4DC6-9442-852BD8F20FF4}" type="pres">
      <dgm:prSet presAssocID="{A9E772DE-9935-40E7-A4CC-DA59D17BCD9C}" presName="rootComposite" presStyleCnt="0"/>
      <dgm:spPr/>
    </dgm:pt>
    <dgm:pt modelId="{556E9A50-76F2-4798-8EF1-A457058B7095}" type="pres">
      <dgm:prSet presAssocID="{A9E772DE-9935-40E7-A4CC-DA59D17BCD9C}" presName="rootText" presStyleLbl="node3" presStyleIdx="0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1C6F275-CAE3-4E7B-B18D-43CE9AF03481}" type="pres">
      <dgm:prSet presAssocID="{A9E772DE-9935-40E7-A4CC-DA59D17BCD9C}" presName="rootConnector" presStyleLbl="node3" presStyleIdx="0" presStyleCnt="14"/>
      <dgm:spPr/>
      <dgm:t>
        <a:bodyPr/>
        <a:lstStyle/>
        <a:p>
          <a:endParaRPr lang="ru-RU"/>
        </a:p>
      </dgm:t>
    </dgm:pt>
    <dgm:pt modelId="{5826E4B1-6754-4800-9F8D-7CEFDF034BA6}" type="pres">
      <dgm:prSet presAssocID="{A9E772DE-9935-40E7-A4CC-DA59D17BCD9C}" presName="hierChild4" presStyleCnt="0"/>
      <dgm:spPr/>
    </dgm:pt>
    <dgm:pt modelId="{10C06E52-ADA9-4BFE-BAF7-CA02D99F14A8}" type="pres">
      <dgm:prSet presAssocID="{A9E772DE-9935-40E7-A4CC-DA59D17BCD9C}" presName="hierChild5" presStyleCnt="0"/>
      <dgm:spPr/>
    </dgm:pt>
    <dgm:pt modelId="{E68546E1-E70D-4007-9354-808DB0A9EF79}" type="pres">
      <dgm:prSet presAssocID="{06A37BDF-6981-464B-87CE-C545189830A2}" presName="Name37" presStyleLbl="parChTrans1D3" presStyleIdx="1" presStyleCnt="14"/>
      <dgm:spPr/>
      <dgm:t>
        <a:bodyPr/>
        <a:lstStyle/>
        <a:p>
          <a:endParaRPr lang="ru-RU"/>
        </a:p>
      </dgm:t>
    </dgm:pt>
    <dgm:pt modelId="{F9ABE6E9-E3A4-4ADD-A890-3573FC2FB6EC}" type="pres">
      <dgm:prSet presAssocID="{2C17F071-9B4B-474A-9BA0-344C4ACBE51A}" presName="hierRoot2" presStyleCnt="0">
        <dgm:presLayoutVars>
          <dgm:hierBranch val="init"/>
        </dgm:presLayoutVars>
      </dgm:prSet>
      <dgm:spPr/>
    </dgm:pt>
    <dgm:pt modelId="{9BFBBD5A-5D01-4E01-A18B-C6512CFB943F}" type="pres">
      <dgm:prSet presAssocID="{2C17F071-9B4B-474A-9BA0-344C4ACBE51A}" presName="rootComposite" presStyleCnt="0"/>
      <dgm:spPr/>
    </dgm:pt>
    <dgm:pt modelId="{5A367585-A789-4018-83A0-01304A1C1B15}" type="pres">
      <dgm:prSet presAssocID="{2C17F071-9B4B-474A-9BA0-344C4ACBE51A}" presName="rootText" presStyleLbl="node3" presStyleIdx="1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5EC012-D642-4BA3-B72B-F5C568723D96}" type="pres">
      <dgm:prSet presAssocID="{2C17F071-9B4B-474A-9BA0-344C4ACBE51A}" presName="rootConnector" presStyleLbl="node3" presStyleIdx="1" presStyleCnt="14"/>
      <dgm:spPr/>
      <dgm:t>
        <a:bodyPr/>
        <a:lstStyle/>
        <a:p>
          <a:endParaRPr lang="ru-RU"/>
        </a:p>
      </dgm:t>
    </dgm:pt>
    <dgm:pt modelId="{9C1E842C-4D98-442B-AFD2-CAEAF738E61F}" type="pres">
      <dgm:prSet presAssocID="{2C17F071-9B4B-474A-9BA0-344C4ACBE51A}" presName="hierChild4" presStyleCnt="0"/>
      <dgm:spPr/>
    </dgm:pt>
    <dgm:pt modelId="{B44BB791-0FE1-4F6A-BFC3-7A22114F3E43}" type="pres">
      <dgm:prSet presAssocID="{2C17F071-9B4B-474A-9BA0-344C4ACBE51A}" presName="hierChild5" presStyleCnt="0"/>
      <dgm:spPr/>
    </dgm:pt>
    <dgm:pt modelId="{0F40BF1F-5846-4142-A97F-B5E7BCD19C23}" type="pres">
      <dgm:prSet presAssocID="{FDB5AA0D-8B60-4A3E-8064-0A9025C6005D}" presName="Name37" presStyleLbl="parChTrans1D3" presStyleIdx="2" presStyleCnt="14"/>
      <dgm:spPr/>
      <dgm:t>
        <a:bodyPr/>
        <a:lstStyle/>
        <a:p>
          <a:endParaRPr lang="ru-RU"/>
        </a:p>
      </dgm:t>
    </dgm:pt>
    <dgm:pt modelId="{2C624A8C-2103-406D-8664-5F3B58DB2D8E}" type="pres">
      <dgm:prSet presAssocID="{3DBE6175-F33D-40BF-A4E7-734F913DFFB9}" presName="hierRoot2" presStyleCnt="0">
        <dgm:presLayoutVars>
          <dgm:hierBranch val="init"/>
        </dgm:presLayoutVars>
      </dgm:prSet>
      <dgm:spPr/>
    </dgm:pt>
    <dgm:pt modelId="{407C808E-CB51-4713-A711-FDEFF4441F1A}" type="pres">
      <dgm:prSet presAssocID="{3DBE6175-F33D-40BF-A4E7-734F913DFFB9}" presName="rootComposite" presStyleCnt="0"/>
      <dgm:spPr/>
    </dgm:pt>
    <dgm:pt modelId="{7AC717C9-FC24-4046-A093-1818BD834DEF}" type="pres">
      <dgm:prSet presAssocID="{3DBE6175-F33D-40BF-A4E7-734F913DFFB9}" presName="rootText" presStyleLbl="node3" presStyleIdx="2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7A14AB-EA24-4C63-B221-2E2D02B217A3}" type="pres">
      <dgm:prSet presAssocID="{3DBE6175-F33D-40BF-A4E7-734F913DFFB9}" presName="rootConnector" presStyleLbl="node3" presStyleIdx="2" presStyleCnt="14"/>
      <dgm:spPr/>
      <dgm:t>
        <a:bodyPr/>
        <a:lstStyle/>
        <a:p>
          <a:endParaRPr lang="ru-RU"/>
        </a:p>
      </dgm:t>
    </dgm:pt>
    <dgm:pt modelId="{47FB88DA-D32E-4C97-97EF-39CC311EC06C}" type="pres">
      <dgm:prSet presAssocID="{3DBE6175-F33D-40BF-A4E7-734F913DFFB9}" presName="hierChild4" presStyleCnt="0"/>
      <dgm:spPr/>
    </dgm:pt>
    <dgm:pt modelId="{C121EB83-A12A-4322-9D4E-DB6740E010B9}" type="pres">
      <dgm:prSet presAssocID="{3DBE6175-F33D-40BF-A4E7-734F913DFFB9}" presName="hierChild5" presStyleCnt="0"/>
      <dgm:spPr/>
    </dgm:pt>
    <dgm:pt modelId="{536EA2FC-C94D-446C-9E52-6C2E4DE9BBC2}" type="pres">
      <dgm:prSet presAssocID="{0C7C91FF-0235-4D5D-8612-DFEA0FB33948}" presName="Name37" presStyleLbl="parChTrans1D3" presStyleIdx="3" presStyleCnt="14"/>
      <dgm:spPr/>
      <dgm:t>
        <a:bodyPr/>
        <a:lstStyle/>
        <a:p>
          <a:endParaRPr lang="ru-RU"/>
        </a:p>
      </dgm:t>
    </dgm:pt>
    <dgm:pt modelId="{0810FAF3-E896-4B64-BAF7-B3E1D902507B}" type="pres">
      <dgm:prSet presAssocID="{989B1DEC-6E97-4B18-9D6F-E7A48B57DD02}" presName="hierRoot2" presStyleCnt="0">
        <dgm:presLayoutVars>
          <dgm:hierBranch val="init"/>
        </dgm:presLayoutVars>
      </dgm:prSet>
      <dgm:spPr/>
    </dgm:pt>
    <dgm:pt modelId="{644BFF0F-FDEB-4449-A418-E4AD7BCDC81F}" type="pres">
      <dgm:prSet presAssocID="{989B1DEC-6E97-4B18-9D6F-E7A48B57DD02}" presName="rootComposite" presStyleCnt="0"/>
      <dgm:spPr/>
    </dgm:pt>
    <dgm:pt modelId="{A64B6426-510B-4C0E-90EC-D0E4BB81E7E7}" type="pres">
      <dgm:prSet presAssocID="{989B1DEC-6E97-4B18-9D6F-E7A48B57DD02}" presName="rootText" presStyleLbl="node3" presStyleIdx="3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FF02285-2D0A-4F58-8EEF-805A9EB9B3D0}" type="pres">
      <dgm:prSet presAssocID="{989B1DEC-6E97-4B18-9D6F-E7A48B57DD02}" presName="rootConnector" presStyleLbl="node3" presStyleIdx="3" presStyleCnt="14"/>
      <dgm:spPr/>
      <dgm:t>
        <a:bodyPr/>
        <a:lstStyle/>
        <a:p>
          <a:endParaRPr lang="ru-RU"/>
        </a:p>
      </dgm:t>
    </dgm:pt>
    <dgm:pt modelId="{F9A7E119-85DA-4BA5-B8DA-54EB8EE33930}" type="pres">
      <dgm:prSet presAssocID="{989B1DEC-6E97-4B18-9D6F-E7A48B57DD02}" presName="hierChild4" presStyleCnt="0"/>
      <dgm:spPr/>
    </dgm:pt>
    <dgm:pt modelId="{38B415C4-44D7-4997-944A-D9D7AAC533D2}" type="pres">
      <dgm:prSet presAssocID="{989B1DEC-6E97-4B18-9D6F-E7A48B57DD02}" presName="hierChild5" presStyleCnt="0"/>
      <dgm:spPr/>
    </dgm:pt>
    <dgm:pt modelId="{6E05ED96-AEFD-458A-B057-856AA2D59FD8}" type="pres">
      <dgm:prSet presAssocID="{DC4F7FFB-9089-4CAE-BBB3-97B133CC3FB7}" presName="hierChild5" presStyleCnt="0"/>
      <dgm:spPr/>
    </dgm:pt>
    <dgm:pt modelId="{E711FE73-285A-4474-9747-FB3BA45015EA}" type="pres">
      <dgm:prSet presAssocID="{4C8F0820-90A3-49A9-AC23-7AB640AFDFB9}" presName="Name37" presStyleLbl="parChTrans1D2" presStyleIdx="1" presStyleCnt="6"/>
      <dgm:spPr/>
      <dgm:t>
        <a:bodyPr/>
        <a:lstStyle/>
        <a:p>
          <a:endParaRPr lang="ru-RU"/>
        </a:p>
      </dgm:t>
    </dgm:pt>
    <dgm:pt modelId="{3C5532C7-504C-48C9-BF2A-8DD711F99983}" type="pres">
      <dgm:prSet presAssocID="{EAC424CE-31CC-467B-BDA2-0956FA3E576B}" presName="hierRoot2" presStyleCnt="0">
        <dgm:presLayoutVars>
          <dgm:hierBranch val="init"/>
        </dgm:presLayoutVars>
      </dgm:prSet>
      <dgm:spPr/>
    </dgm:pt>
    <dgm:pt modelId="{1103AB0C-A32A-40C2-AF26-8DAA7EB349D0}" type="pres">
      <dgm:prSet presAssocID="{EAC424CE-31CC-467B-BDA2-0956FA3E576B}" presName="rootComposite" presStyleCnt="0"/>
      <dgm:spPr/>
    </dgm:pt>
    <dgm:pt modelId="{9F03CD2A-F823-41ED-A5E2-962BF73D163A}" type="pres">
      <dgm:prSet presAssocID="{EAC424CE-31CC-467B-BDA2-0956FA3E576B}" presName="rootText" presStyleLbl="node2" presStyleIdx="1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F1A4A1-B120-47DA-8C23-E25492DD277C}" type="pres">
      <dgm:prSet presAssocID="{EAC424CE-31CC-467B-BDA2-0956FA3E576B}" presName="rootConnector" presStyleLbl="node2" presStyleIdx="1" presStyleCnt="4"/>
      <dgm:spPr/>
      <dgm:t>
        <a:bodyPr/>
        <a:lstStyle/>
        <a:p>
          <a:endParaRPr lang="ru-RU"/>
        </a:p>
      </dgm:t>
    </dgm:pt>
    <dgm:pt modelId="{4150A89D-1B20-424E-A4D7-F61EACCD08D4}" type="pres">
      <dgm:prSet presAssocID="{EAC424CE-31CC-467B-BDA2-0956FA3E576B}" presName="hierChild4" presStyleCnt="0"/>
      <dgm:spPr/>
    </dgm:pt>
    <dgm:pt modelId="{B9EF743D-D096-4CC8-95CF-584663CA0A9A}" type="pres">
      <dgm:prSet presAssocID="{2A8F32A8-51FD-47B8-966E-C613A9D7ADE4}" presName="Name37" presStyleLbl="parChTrans1D3" presStyleIdx="4" presStyleCnt="14"/>
      <dgm:spPr/>
      <dgm:t>
        <a:bodyPr/>
        <a:lstStyle/>
        <a:p>
          <a:endParaRPr lang="ru-RU"/>
        </a:p>
      </dgm:t>
    </dgm:pt>
    <dgm:pt modelId="{BEC7EE2B-7376-4BA2-BD4F-18D0ABF9CFFA}" type="pres">
      <dgm:prSet presAssocID="{85DF014F-93EC-4EAC-87C2-31335BA1CB08}" presName="hierRoot2" presStyleCnt="0">
        <dgm:presLayoutVars>
          <dgm:hierBranch val="init"/>
        </dgm:presLayoutVars>
      </dgm:prSet>
      <dgm:spPr/>
    </dgm:pt>
    <dgm:pt modelId="{44585F70-9763-4A12-9917-71499F6780D5}" type="pres">
      <dgm:prSet presAssocID="{85DF014F-93EC-4EAC-87C2-31335BA1CB08}" presName="rootComposite" presStyleCnt="0"/>
      <dgm:spPr/>
    </dgm:pt>
    <dgm:pt modelId="{797F81E5-2751-4C7C-9CFD-B4900CEB9F97}" type="pres">
      <dgm:prSet presAssocID="{85DF014F-93EC-4EAC-87C2-31335BA1CB08}" presName="rootText" presStyleLbl="node3" presStyleIdx="4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12FD367-FF5F-4A22-A7EE-B5BF1015C79A}" type="pres">
      <dgm:prSet presAssocID="{85DF014F-93EC-4EAC-87C2-31335BA1CB08}" presName="rootConnector" presStyleLbl="node3" presStyleIdx="4" presStyleCnt="14"/>
      <dgm:spPr/>
      <dgm:t>
        <a:bodyPr/>
        <a:lstStyle/>
        <a:p>
          <a:endParaRPr lang="ru-RU"/>
        </a:p>
      </dgm:t>
    </dgm:pt>
    <dgm:pt modelId="{F853EFC6-E795-4C6B-96A2-8246DD28956F}" type="pres">
      <dgm:prSet presAssocID="{85DF014F-93EC-4EAC-87C2-31335BA1CB08}" presName="hierChild4" presStyleCnt="0"/>
      <dgm:spPr/>
    </dgm:pt>
    <dgm:pt modelId="{FCBB9309-5E43-4136-AC6F-21973272D940}" type="pres">
      <dgm:prSet presAssocID="{85DF014F-93EC-4EAC-87C2-31335BA1CB08}" presName="hierChild5" presStyleCnt="0"/>
      <dgm:spPr/>
    </dgm:pt>
    <dgm:pt modelId="{34074D70-9E56-4476-A0E6-285DC8CA86C8}" type="pres">
      <dgm:prSet presAssocID="{6761DAA8-607A-4EAE-9AFF-EA1C8AA17989}" presName="Name37" presStyleLbl="parChTrans1D3" presStyleIdx="5" presStyleCnt="14"/>
      <dgm:spPr/>
      <dgm:t>
        <a:bodyPr/>
        <a:lstStyle/>
        <a:p>
          <a:endParaRPr lang="ru-RU"/>
        </a:p>
      </dgm:t>
    </dgm:pt>
    <dgm:pt modelId="{2C32E7B5-C699-42C1-BDE8-E20215F992C6}" type="pres">
      <dgm:prSet presAssocID="{05FEDB5F-FAF3-4D28-A67A-4C5C5B445BB6}" presName="hierRoot2" presStyleCnt="0">
        <dgm:presLayoutVars>
          <dgm:hierBranch val="init"/>
        </dgm:presLayoutVars>
      </dgm:prSet>
      <dgm:spPr/>
    </dgm:pt>
    <dgm:pt modelId="{3745DC9B-E688-40DD-BAA0-08FCBF80F4BA}" type="pres">
      <dgm:prSet presAssocID="{05FEDB5F-FAF3-4D28-A67A-4C5C5B445BB6}" presName="rootComposite" presStyleCnt="0"/>
      <dgm:spPr/>
    </dgm:pt>
    <dgm:pt modelId="{AF0237D3-F47C-4916-9755-567E81A60881}" type="pres">
      <dgm:prSet presAssocID="{05FEDB5F-FAF3-4D28-A67A-4C5C5B445BB6}" presName="rootText" presStyleLbl="node3" presStyleIdx="5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00E864-2838-463A-85D9-8DFC1A2E6998}" type="pres">
      <dgm:prSet presAssocID="{05FEDB5F-FAF3-4D28-A67A-4C5C5B445BB6}" presName="rootConnector" presStyleLbl="node3" presStyleIdx="5" presStyleCnt="14"/>
      <dgm:spPr/>
      <dgm:t>
        <a:bodyPr/>
        <a:lstStyle/>
        <a:p>
          <a:endParaRPr lang="ru-RU"/>
        </a:p>
      </dgm:t>
    </dgm:pt>
    <dgm:pt modelId="{C33ABCE4-A9A8-40E4-897F-F986CE1CEFD5}" type="pres">
      <dgm:prSet presAssocID="{05FEDB5F-FAF3-4D28-A67A-4C5C5B445BB6}" presName="hierChild4" presStyleCnt="0"/>
      <dgm:spPr/>
    </dgm:pt>
    <dgm:pt modelId="{F4F7AC3B-E99E-4186-A305-A34137EDF754}" type="pres">
      <dgm:prSet presAssocID="{05FEDB5F-FAF3-4D28-A67A-4C5C5B445BB6}" presName="hierChild5" presStyleCnt="0"/>
      <dgm:spPr/>
    </dgm:pt>
    <dgm:pt modelId="{ECABA2C4-F788-4E06-A280-21FCE5F4540E}" type="pres">
      <dgm:prSet presAssocID="{BE838046-8D1D-4F2F-B7B8-CB4A9842AAA3}" presName="Name37" presStyleLbl="parChTrans1D3" presStyleIdx="6" presStyleCnt="14"/>
      <dgm:spPr/>
      <dgm:t>
        <a:bodyPr/>
        <a:lstStyle/>
        <a:p>
          <a:endParaRPr lang="ru-RU"/>
        </a:p>
      </dgm:t>
    </dgm:pt>
    <dgm:pt modelId="{33E4C189-8DA9-4D8D-A425-F14D3CE1E351}" type="pres">
      <dgm:prSet presAssocID="{F1B574BB-BB17-49B2-8205-2BADB1D3F18C}" presName="hierRoot2" presStyleCnt="0">
        <dgm:presLayoutVars>
          <dgm:hierBranch val="init"/>
        </dgm:presLayoutVars>
      </dgm:prSet>
      <dgm:spPr/>
    </dgm:pt>
    <dgm:pt modelId="{38D54B31-851A-4870-9D36-2C493ABBBD9E}" type="pres">
      <dgm:prSet presAssocID="{F1B574BB-BB17-49B2-8205-2BADB1D3F18C}" presName="rootComposite" presStyleCnt="0"/>
      <dgm:spPr/>
    </dgm:pt>
    <dgm:pt modelId="{42497B22-46BE-4304-8C0B-18295D54BED2}" type="pres">
      <dgm:prSet presAssocID="{F1B574BB-BB17-49B2-8205-2BADB1D3F18C}" presName="rootText" presStyleLbl="node3" presStyleIdx="6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9E30AFE-DE2C-479A-A50D-FAF72E87104E}" type="pres">
      <dgm:prSet presAssocID="{F1B574BB-BB17-49B2-8205-2BADB1D3F18C}" presName="rootConnector" presStyleLbl="node3" presStyleIdx="6" presStyleCnt="14"/>
      <dgm:spPr/>
      <dgm:t>
        <a:bodyPr/>
        <a:lstStyle/>
        <a:p>
          <a:endParaRPr lang="ru-RU"/>
        </a:p>
      </dgm:t>
    </dgm:pt>
    <dgm:pt modelId="{A9E3D591-45DB-4ABE-845C-257064F328B9}" type="pres">
      <dgm:prSet presAssocID="{F1B574BB-BB17-49B2-8205-2BADB1D3F18C}" presName="hierChild4" presStyleCnt="0"/>
      <dgm:spPr/>
    </dgm:pt>
    <dgm:pt modelId="{D1F478C8-F91D-4BCA-B7BA-17CBCF29D2B5}" type="pres">
      <dgm:prSet presAssocID="{F1B574BB-BB17-49B2-8205-2BADB1D3F18C}" presName="hierChild5" presStyleCnt="0"/>
      <dgm:spPr/>
    </dgm:pt>
    <dgm:pt modelId="{E3248ED4-4DF6-4415-B9D5-143366D5279E}" type="pres">
      <dgm:prSet presAssocID="{EAC424CE-31CC-467B-BDA2-0956FA3E576B}" presName="hierChild5" presStyleCnt="0"/>
      <dgm:spPr/>
    </dgm:pt>
    <dgm:pt modelId="{E5769B8D-1F0B-48F5-8F52-5B956BBFABD3}" type="pres">
      <dgm:prSet presAssocID="{A11B7D93-A17D-44BC-B59F-8294E91CF288}" presName="Name37" presStyleLbl="parChTrans1D2" presStyleIdx="2" presStyleCnt="6"/>
      <dgm:spPr/>
      <dgm:t>
        <a:bodyPr/>
        <a:lstStyle/>
        <a:p>
          <a:endParaRPr lang="ru-RU"/>
        </a:p>
      </dgm:t>
    </dgm:pt>
    <dgm:pt modelId="{0C14F332-E0BC-40CB-A640-CFD3D1D3E116}" type="pres">
      <dgm:prSet presAssocID="{C98CA1C1-DB81-4259-B640-5B6947E64ECE}" presName="hierRoot2" presStyleCnt="0">
        <dgm:presLayoutVars>
          <dgm:hierBranch val="init"/>
        </dgm:presLayoutVars>
      </dgm:prSet>
      <dgm:spPr/>
    </dgm:pt>
    <dgm:pt modelId="{2B03B2F7-DB2E-4AC2-BA9B-74CC0F781627}" type="pres">
      <dgm:prSet presAssocID="{C98CA1C1-DB81-4259-B640-5B6947E64ECE}" presName="rootComposite" presStyleCnt="0"/>
      <dgm:spPr/>
    </dgm:pt>
    <dgm:pt modelId="{DC448504-F8E8-48BE-90A8-616635C88382}" type="pres">
      <dgm:prSet presAssocID="{C98CA1C1-DB81-4259-B640-5B6947E64ECE}" presName="rootText" presStyleLbl="node2" presStyleIdx="2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527C6A4-6847-4480-BEB7-711DE4730EA3}" type="pres">
      <dgm:prSet presAssocID="{C98CA1C1-DB81-4259-B640-5B6947E64ECE}" presName="rootConnector" presStyleLbl="node2" presStyleIdx="2" presStyleCnt="4"/>
      <dgm:spPr/>
      <dgm:t>
        <a:bodyPr/>
        <a:lstStyle/>
        <a:p>
          <a:endParaRPr lang="ru-RU"/>
        </a:p>
      </dgm:t>
    </dgm:pt>
    <dgm:pt modelId="{CE541F91-5E73-4067-9FAB-080D67102C3B}" type="pres">
      <dgm:prSet presAssocID="{C98CA1C1-DB81-4259-B640-5B6947E64ECE}" presName="hierChild4" presStyleCnt="0"/>
      <dgm:spPr/>
    </dgm:pt>
    <dgm:pt modelId="{E29A5B9E-B010-4C9D-8F9C-1DF3753C5577}" type="pres">
      <dgm:prSet presAssocID="{726E8CF3-8599-4B28-9ABA-25E453879A40}" presName="Name37" presStyleLbl="parChTrans1D3" presStyleIdx="7" presStyleCnt="14"/>
      <dgm:spPr/>
      <dgm:t>
        <a:bodyPr/>
        <a:lstStyle/>
        <a:p>
          <a:endParaRPr lang="ru-RU"/>
        </a:p>
      </dgm:t>
    </dgm:pt>
    <dgm:pt modelId="{8712D8C3-ECC7-4233-9257-CE339E1DDEEC}" type="pres">
      <dgm:prSet presAssocID="{36235F5D-EAC6-4CDC-AC3B-E747A7CD8976}" presName="hierRoot2" presStyleCnt="0">
        <dgm:presLayoutVars>
          <dgm:hierBranch val="init"/>
        </dgm:presLayoutVars>
      </dgm:prSet>
      <dgm:spPr/>
    </dgm:pt>
    <dgm:pt modelId="{7A6A360A-2557-49ED-9038-BD8A14323307}" type="pres">
      <dgm:prSet presAssocID="{36235F5D-EAC6-4CDC-AC3B-E747A7CD8976}" presName="rootComposite" presStyleCnt="0"/>
      <dgm:spPr/>
    </dgm:pt>
    <dgm:pt modelId="{0A651B39-7C65-434D-AE4C-2289B3F9D966}" type="pres">
      <dgm:prSet presAssocID="{36235F5D-EAC6-4CDC-AC3B-E747A7CD8976}" presName="rootText" presStyleLbl="node3" presStyleIdx="7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8D0A56-7B20-40F3-A9C8-0CA5EAC0116F}" type="pres">
      <dgm:prSet presAssocID="{36235F5D-EAC6-4CDC-AC3B-E747A7CD8976}" presName="rootConnector" presStyleLbl="node3" presStyleIdx="7" presStyleCnt="14"/>
      <dgm:spPr/>
      <dgm:t>
        <a:bodyPr/>
        <a:lstStyle/>
        <a:p>
          <a:endParaRPr lang="ru-RU"/>
        </a:p>
      </dgm:t>
    </dgm:pt>
    <dgm:pt modelId="{C49D4EB6-5507-4261-B831-B65BA790636B}" type="pres">
      <dgm:prSet presAssocID="{36235F5D-EAC6-4CDC-AC3B-E747A7CD8976}" presName="hierChild4" presStyleCnt="0"/>
      <dgm:spPr/>
    </dgm:pt>
    <dgm:pt modelId="{76976FFD-4965-420B-86A0-18C6893D6557}" type="pres">
      <dgm:prSet presAssocID="{20F2DB3D-58BC-413C-90C4-D1D895634713}" presName="Name37" presStyleLbl="parChTrans1D4" presStyleIdx="0" presStyleCnt="6"/>
      <dgm:spPr/>
      <dgm:t>
        <a:bodyPr/>
        <a:lstStyle/>
        <a:p>
          <a:endParaRPr lang="ru-RU"/>
        </a:p>
      </dgm:t>
    </dgm:pt>
    <dgm:pt modelId="{E646B4D6-CDEC-4C3F-910A-60B53D4256D7}" type="pres">
      <dgm:prSet presAssocID="{72342E0A-C9F6-4DFE-87AD-F4F1158C7EC2}" presName="hierRoot2" presStyleCnt="0">
        <dgm:presLayoutVars>
          <dgm:hierBranch val="init"/>
        </dgm:presLayoutVars>
      </dgm:prSet>
      <dgm:spPr/>
    </dgm:pt>
    <dgm:pt modelId="{CECD0E16-46FA-470F-A90F-E421572AE0EF}" type="pres">
      <dgm:prSet presAssocID="{72342E0A-C9F6-4DFE-87AD-F4F1158C7EC2}" presName="rootComposite" presStyleCnt="0"/>
      <dgm:spPr/>
    </dgm:pt>
    <dgm:pt modelId="{B03FAC08-1F3B-4C54-8342-FB9632EBAB5D}" type="pres">
      <dgm:prSet presAssocID="{72342E0A-C9F6-4DFE-87AD-F4F1158C7EC2}" presName="rootText" presStyleLbl="node4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378A64-C6F2-4831-9E98-25E5E66529A0}" type="pres">
      <dgm:prSet presAssocID="{72342E0A-C9F6-4DFE-87AD-F4F1158C7EC2}" presName="rootConnector" presStyleLbl="node4" presStyleIdx="0" presStyleCnt="6"/>
      <dgm:spPr/>
      <dgm:t>
        <a:bodyPr/>
        <a:lstStyle/>
        <a:p>
          <a:endParaRPr lang="ru-RU"/>
        </a:p>
      </dgm:t>
    </dgm:pt>
    <dgm:pt modelId="{489C2EE8-D083-41ED-AB08-15927795FD75}" type="pres">
      <dgm:prSet presAssocID="{72342E0A-C9F6-4DFE-87AD-F4F1158C7EC2}" presName="hierChild4" presStyleCnt="0"/>
      <dgm:spPr/>
    </dgm:pt>
    <dgm:pt modelId="{9A62E538-4A92-48A2-8874-8DA91A373086}" type="pres">
      <dgm:prSet presAssocID="{72342E0A-C9F6-4DFE-87AD-F4F1158C7EC2}" presName="hierChild5" presStyleCnt="0"/>
      <dgm:spPr/>
    </dgm:pt>
    <dgm:pt modelId="{D50D037F-2D42-48A0-AB34-EA3F0BC42125}" type="pres">
      <dgm:prSet presAssocID="{22F391C5-CBC7-4AE8-87DD-8F1E83085F7D}" presName="Name37" presStyleLbl="parChTrans1D4" presStyleIdx="1" presStyleCnt="6"/>
      <dgm:spPr/>
      <dgm:t>
        <a:bodyPr/>
        <a:lstStyle/>
        <a:p>
          <a:endParaRPr lang="ru-RU"/>
        </a:p>
      </dgm:t>
    </dgm:pt>
    <dgm:pt modelId="{4C57BABA-3BB3-4FE6-8C59-51EF7226F90C}" type="pres">
      <dgm:prSet presAssocID="{9643D5BF-BECA-40AA-8245-0EEDFFC814B5}" presName="hierRoot2" presStyleCnt="0">
        <dgm:presLayoutVars>
          <dgm:hierBranch val="init"/>
        </dgm:presLayoutVars>
      </dgm:prSet>
      <dgm:spPr/>
    </dgm:pt>
    <dgm:pt modelId="{068E2254-3FFD-46F2-B313-E9D1711F98B2}" type="pres">
      <dgm:prSet presAssocID="{9643D5BF-BECA-40AA-8245-0EEDFFC814B5}" presName="rootComposite" presStyleCnt="0"/>
      <dgm:spPr/>
    </dgm:pt>
    <dgm:pt modelId="{EEF33C02-E871-4C7D-B7D8-412A95CAD6E8}" type="pres">
      <dgm:prSet presAssocID="{9643D5BF-BECA-40AA-8245-0EEDFFC814B5}" presName="rootText" presStyleLbl="node4" presStyleIdx="1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60743C3-C4FE-4884-B870-83A70AF8AC0A}" type="pres">
      <dgm:prSet presAssocID="{9643D5BF-BECA-40AA-8245-0EEDFFC814B5}" presName="rootConnector" presStyleLbl="node4" presStyleIdx="1" presStyleCnt="6"/>
      <dgm:spPr/>
      <dgm:t>
        <a:bodyPr/>
        <a:lstStyle/>
        <a:p>
          <a:endParaRPr lang="ru-RU"/>
        </a:p>
      </dgm:t>
    </dgm:pt>
    <dgm:pt modelId="{E77F84A8-4422-42A2-B00E-5C4DD3B3EF8F}" type="pres">
      <dgm:prSet presAssocID="{9643D5BF-BECA-40AA-8245-0EEDFFC814B5}" presName="hierChild4" presStyleCnt="0"/>
      <dgm:spPr/>
    </dgm:pt>
    <dgm:pt modelId="{2A28A131-C65C-4E53-BE69-3E75B8512E26}" type="pres">
      <dgm:prSet presAssocID="{9643D5BF-BECA-40AA-8245-0EEDFFC814B5}" presName="hierChild5" presStyleCnt="0"/>
      <dgm:spPr/>
    </dgm:pt>
    <dgm:pt modelId="{065373BB-10D2-44C9-8FF4-04E99B8401CA}" type="pres">
      <dgm:prSet presAssocID="{36235F5D-EAC6-4CDC-AC3B-E747A7CD8976}" presName="hierChild5" presStyleCnt="0"/>
      <dgm:spPr/>
    </dgm:pt>
    <dgm:pt modelId="{E99975AD-FA32-4DC8-B8DF-64447F389AEE}" type="pres">
      <dgm:prSet presAssocID="{CF1572FC-3237-4178-87B8-BE31C89B007F}" presName="Name37" presStyleLbl="parChTrans1D3" presStyleIdx="8" presStyleCnt="14"/>
      <dgm:spPr/>
      <dgm:t>
        <a:bodyPr/>
        <a:lstStyle/>
        <a:p>
          <a:endParaRPr lang="ru-RU"/>
        </a:p>
      </dgm:t>
    </dgm:pt>
    <dgm:pt modelId="{52D4B148-6CD7-46E1-8149-61631E2BA4A0}" type="pres">
      <dgm:prSet presAssocID="{BA10B588-C4B0-4485-A2B7-42FC00E79908}" presName="hierRoot2" presStyleCnt="0">
        <dgm:presLayoutVars>
          <dgm:hierBranch val="init"/>
        </dgm:presLayoutVars>
      </dgm:prSet>
      <dgm:spPr/>
    </dgm:pt>
    <dgm:pt modelId="{840ECA63-00C5-47AD-AEFD-F0F12DF9E782}" type="pres">
      <dgm:prSet presAssocID="{BA10B588-C4B0-4485-A2B7-42FC00E79908}" presName="rootComposite" presStyleCnt="0"/>
      <dgm:spPr/>
    </dgm:pt>
    <dgm:pt modelId="{4C1544C9-B0E8-43B5-A2A6-CD828A93DEE5}" type="pres">
      <dgm:prSet presAssocID="{BA10B588-C4B0-4485-A2B7-42FC00E79908}" presName="rootText" presStyleLbl="node3" presStyleIdx="8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67B4C2F-590C-4A7F-BF73-A0B819419EE5}" type="pres">
      <dgm:prSet presAssocID="{BA10B588-C4B0-4485-A2B7-42FC00E79908}" presName="rootConnector" presStyleLbl="node3" presStyleIdx="8" presStyleCnt="14"/>
      <dgm:spPr/>
      <dgm:t>
        <a:bodyPr/>
        <a:lstStyle/>
        <a:p>
          <a:endParaRPr lang="ru-RU"/>
        </a:p>
      </dgm:t>
    </dgm:pt>
    <dgm:pt modelId="{C4B02AA2-817E-498A-A1DA-DC66C6C78669}" type="pres">
      <dgm:prSet presAssocID="{BA10B588-C4B0-4485-A2B7-42FC00E79908}" presName="hierChild4" presStyleCnt="0"/>
      <dgm:spPr/>
    </dgm:pt>
    <dgm:pt modelId="{98CACFC1-715B-4F47-AD7F-25648DFC1814}" type="pres">
      <dgm:prSet presAssocID="{8A84AC10-4D6E-4727-BD0C-5E99F95D23FE}" presName="Name37" presStyleLbl="parChTrans1D4" presStyleIdx="2" presStyleCnt="6"/>
      <dgm:spPr/>
      <dgm:t>
        <a:bodyPr/>
        <a:lstStyle/>
        <a:p>
          <a:endParaRPr lang="ru-RU"/>
        </a:p>
      </dgm:t>
    </dgm:pt>
    <dgm:pt modelId="{34F8ABE1-9F54-4B6E-BE89-3B98E9CBD6FE}" type="pres">
      <dgm:prSet presAssocID="{74706B3A-B226-4C05-8D70-EDD47C61294E}" presName="hierRoot2" presStyleCnt="0">
        <dgm:presLayoutVars>
          <dgm:hierBranch val="init"/>
        </dgm:presLayoutVars>
      </dgm:prSet>
      <dgm:spPr/>
    </dgm:pt>
    <dgm:pt modelId="{10E133E0-53B2-4D3A-BCF9-5D8164EA3703}" type="pres">
      <dgm:prSet presAssocID="{74706B3A-B226-4C05-8D70-EDD47C61294E}" presName="rootComposite" presStyleCnt="0"/>
      <dgm:spPr/>
    </dgm:pt>
    <dgm:pt modelId="{6D21375A-EB3F-4F2F-B46F-53A75A10B4D5}" type="pres">
      <dgm:prSet presAssocID="{74706B3A-B226-4C05-8D70-EDD47C61294E}" presName="rootText" presStyleLbl="node4" presStyleIdx="2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B75A70E-7DE1-4A32-A2BD-A71986621F2A}" type="pres">
      <dgm:prSet presAssocID="{74706B3A-B226-4C05-8D70-EDD47C61294E}" presName="rootConnector" presStyleLbl="node4" presStyleIdx="2" presStyleCnt="6"/>
      <dgm:spPr/>
      <dgm:t>
        <a:bodyPr/>
        <a:lstStyle/>
        <a:p>
          <a:endParaRPr lang="ru-RU"/>
        </a:p>
      </dgm:t>
    </dgm:pt>
    <dgm:pt modelId="{8BD68CB3-E6D4-48C9-BA37-87BC6992D682}" type="pres">
      <dgm:prSet presAssocID="{74706B3A-B226-4C05-8D70-EDD47C61294E}" presName="hierChild4" presStyleCnt="0"/>
      <dgm:spPr/>
    </dgm:pt>
    <dgm:pt modelId="{E2DAD4DA-0607-476F-9274-F060032ADBE6}" type="pres">
      <dgm:prSet presAssocID="{74706B3A-B226-4C05-8D70-EDD47C61294E}" presName="hierChild5" presStyleCnt="0"/>
      <dgm:spPr/>
    </dgm:pt>
    <dgm:pt modelId="{170F25A2-F056-4C2F-BF6F-59B146513028}" type="pres">
      <dgm:prSet presAssocID="{0AFBDDB9-EC56-45D4-9C75-857C391115A0}" presName="Name37" presStyleLbl="parChTrans1D4" presStyleIdx="3" presStyleCnt="6"/>
      <dgm:spPr/>
      <dgm:t>
        <a:bodyPr/>
        <a:lstStyle/>
        <a:p>
          <a:endParaRPr lang="ru-RU"/>
        </a:p>
      </dgm:t>
    </dgm:pt>
    <dgm:pt modelId="{D4F34D0B-57B0-4260-8C41-712F2DDC9D49}" type="pres">
      <dgm:prSet presAssocID="{76ABE015-8F85-4F66-9487-F87D9FB5B68D}" presName="hierRoot2" presStyleCnt="0">
        <dgm:presLayoutVars>
          <dgm:hierBranch val="init"/>
        </dgm:presLayoutVars>
      </dgm:prSet>
      <dgm:spPr/>
    </dgm:pt>
    <dgm:pt modelId="{F5539A57-A44A-45AB-9473-08893BD09774}" type="pres">
      <dgm:prSet presAssocID="{76ABE015-8F85-4F66-9487-F87D9FB5B68D}" presName="rootComposite" presStyleCnt="0"/>
      <dgm:spPr/>
    </dgm:pt>
    <dgm:pt modelId="{7C7668CD-DBAB-4D7B-A938-B4EDD11738EE}" type="pres">
      <dgm:prSet presAssocID="{76ABE015-8F85-4F66-9487-F87D9FB5B68D}" presName="rootText" presStyleLbl="node4" presStyleIdx="3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76B346-B129-42BE-B203-6B926E310173}" type="pres">
      <dgm:prSet presAssocID="{76ABE015-8F85-4F66-9487-F87D9FB5B68D}" presName="rootConnector" presStyleLbl="node4" presStyleIdx="3" presStyleCnt="6"/>
      <dgm:spPr/>
      <dgm:t>
        <a:bodyPr/>
        <a:lstStyle/>
        <a:p>
          <a:endParaRPr lang="ru-RU"/>
        </a:p>
      </dgm:t>
    </dgm:pt>
    <dgm:pt modelId="{F3EB3776-6C50-4CC4-97A3-28B766B9FACF}" type="pres">
      <dgm:prSet presAssocID="{76ABE015-8F85-4F66-9487-F87D9FB5B68D}" presName="hierChild4" presStyleCnt="0"/>
      <dgm:spPr/>
    </dgm:pt>
    <dgm:pt modelId="{7C97093C-982E-477D-9620-D7EC701CBE5B}" type="pres">
      <dgm:prSet presAssocID="{76ABE015-8F85-4F66-9487-F87D9FB5B68D}" presName="hierChild5" presStyleCnt="0"/>
      <dgm:spPr/>
    </dgm:pt>
    <dgm:pt modelId="{2023B08D-4E78-48D5-86EF-04F7D7945CD7}" type="pres">
      <dgm:prSet presAssocID="{BA10B588-C4B0-4485-A2B7-42FC00E79908}" presName="hierChild5" presStyleCnt="0"/>
      <dgm:spPr/>
    </dgm:pt>
    <dgm:pt modelId="{6563B0F4-F364-4E22-B08D-544F54C5E691}" type="pres">
      <dgm:prSet presAssocID="{B39ADA7A-656D-4AE0-AF9A-1A235763B624}" presName="Name37" presStyleLbl="parChTrans1D3" presStyleIdx="9" presStyleCnt="14"/>
      <dgm:spPr/>
      <dgm:t>
        <a:bodyPr/>
        <a:lstStyle/>
        <a:p>
          <a:endParaRPr lang="ru-RU"/>
        </a:p>
      </dgm:t>
    </dgm:pt>
    <dgm:pt modelId="{76ACDD62-D388-46A8-9B76-3AA0D1078ACE}" type="pres">
      <dgm:prSet presAssocID="{52A02565-A3DF-498C-AFFB-39A502723D9B}" presName="hierRoot2" presStyleCnt="0">
        <dgm:presLayoutVars>
          <dgm:hierBranch val="init"/>
        </dgm:presLayoutVars>
      </dgm:prSet>
      <dgm:spPr/>
    </dgm:pt>
    <dgm:pt modelId="{2A4D9C8B-8774-42C2-AD5C-A2110FE41500}" type="pres">
      <dgm:prSet presAssocID="{52A02565-A3DF-498C-AFFB-39A502723D9B}" presName="rootComposite" presStyleCnt="0"/>
      <dgm:spPr/>
    </dgm:pt>
    <dgm:pt modelId="{BB659BA4-1849-481E-9001-C4429BA30BE0}" type="pres">
      <dgm:prSet presAssocID="{52A02565-A3DF-498C-AFFB-39A502723D9B}" presName="rootText" presStyleLbl="node3" presStyleIdx="9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19D97ED-0739-481D-80AD-D4E2D5DDC752}" type="pres">
      <dgm:prSet presAssocID="{52A02565-A3DF-498C-AFFB-39A502723D9B}" presName="rootConnector" presStyleLbl="node3" presStyleIdx="9" presStyleCnt="14"/>
      <dgm:spPr/>
      <dgm:t>
        <a:bodyPr/>
        <a:lstStyle/>
        <a:p>
          <a:endParaRPr lang="ru-RU"/>
        </a:p>
      </dgm:t>
    </dgm:pt>
    <dgm:pt modelId="{CED97944-FE37-4CCF-AC4E-6243EB388162}" type="pres">
      <dgm:prSet presAssocID="{52A02565-A3DF-498C-AFFB-39A502723D9B}" presName="hierChild4" presStyleCnt="0"/>
      <dgm:spPr/>
    </dgm:pt>
    <dgm:pt modelId="{BB13CF68-0B0C-4848-B3D9-E9B0B3A86846}" type="pres">
      <dgm:prSet presAssocID="{A6E6B6DA-65D3-4535-B1D6-B13DFFAF40F6}" presName="Name37" presStyleLbl="parChTrans1D4" presStyleIdx="4" presStyleCnt="6"/>
      <dgm:spPr/>
      <dgm:t>
        <a:bodyPr/>
        <a:lstStyle/>
        <a:p>
          <a:endParaRPr lang="ru-RU"/>
        </a:p>
      </dgm:t>
    </dgm:pt>
    <dgm:pt modelId="{42C07D33-A044-408D-BB71-EAF652E5F853}" type="pres">
      <dgm:prSet presAssocID="{41D01070-0007-44EE-BDEF-38044319244B}" presName="hierRoot2" presStyleCnt="0">
        <dgm:presLayoutVars>
          <dgm:hierBranch val="init"/>
        </dgm:presLayoutVars>
      </dgm:prSet>
      <dgm:spPr/>
    </dgm:pt>
    <dgm:pt modelId="{8AB91413-CD10-4828-AC9E-1C48E8639FBB}" type="pres">
      <dgm:prSet presAssocID="{41D01070-0007-44EE-BDEF-38044319244B}" presName="rootComposite" presStyleCnt="0"/>
      <dgm:spPr/>
    </dgm:pt>
    <dgm:pt modelId="{451C4DEA-A8D2-48BB-84BD-0E3F99401DA6}" type="pres">
      <dgm:prSet presAssocID="{41D01070-0007-44EE-BDEF-38044319244B}" presName="rootText" presStyleLbl="node4" presStyleIdx="4" presStyleCnt="6" custLinFactNeighborX="-4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781D2D-61E0-496D-BB18-AC93707DBB7A}" type="pres">
      <dgm:prSet presAssocID="{41D01070-0007-44EE-BDEF-38044319244B}" presName="rootConnector" presStyleLbl="node4" presStyleIdx="4" presStyleCnt="6"/>
      <dgm:spPr/>
      <dgm:t>
        <a:bodyPr/>
        <a:lstStyle/>
        <a:p>
          <a:endParaRPr lang="ru-RU"/>
        </a:p>
      </dgm:t>
    </dgm:pt>
    <dgm:pt modelId="{3D348768-9B38-4FFA-97D8-2BBC76063F32}" type="pres">
      <dgm:prSet presAssocID="{41D01070-0007-44EE-BDEF-38044319244B}" presName="hierChild4" presStyleCnt="0"/>
      <dgm:spPr/>
    </dgm:pt>
    <dgm:pt modelId="{0ADD5E02-501F-462D-A0F4-59E15BAF23DA}" type="pres">
      <dgm:prSet presAssocID="{41D01070-0007-44EE-BDEF-38044319244B}" presName="hierChild5" presStyleCnt="0"/>
      <dgm:spPr/>
    </dgm:pt>
    <dgm:pt modelId="{6D6EF323-896D-42FB-9CB8-E00DA8E2AB15}" type="pres">
      <dgm:prSet presAssocID="{47B1C6F6-99B0-4F5D-9D34-8D42BC2F5B17}" presName="Name37" presStyleLbl="parChTrans1D4" presStyleIdx="5" presStyleCnt="6"/>
      <dgm:spPr/>
      <dgm:t>
        <a:bodyPr/>
        <a:lstStyle/>
        <a:p>
          <a:endParaRPr lang="ru-RU"/>
        </a:p>
      </dgm:t>
    </dgm:pt>
    <dgm:pt modelId="{6B961B9D-A7BD-4A97-8CBB-6E7667AC1E80}" type="pres">
      <dgm:prSet presAssocID="{7CBB2DDC-1CDB-468B-997C-8516FF3A31DD}" presName="hierRoot2" presStyleCnt="0">
        <dgm:presLayoutVars>
          <dgm:hierBranch val="init"/>
        </dgm:presLayoutVars>
      </dgm:prSet>
      <dgm:spPr/>
    </dgm:pt>
    <dgm:pt modelId="{AF699BA2-B16F-43F0-BDD7-220F86B4F0A8}" type="pres">
      <dgm:prSet presAssocID="{7CBB2DDC-1CDB-468B-997C-8516FF3A31DD}" presName="rootComposite" presStyleCnt="0"/>
      <dgm:spPr/>
    </dgm:pt>
    <dgm:pt modelId="{53B22C9C-A17B-46C0-9BB3-A38EA111CD22}" type="pres">
      <dgm:prSet presAssocID="{7CBB2DDC-1CDB-468B-997C-8516FF3A31DD}" presName="rootText" presStyleLbl="node4" presStyleIdx="5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5C535F-A23D-4EBC-93E8-0908C01C6A21}" type="pres">
      <dgm:prSet presAssocID="{7CBB2DDC-1CDB-468B-997C-8516FF3A31DD}" presName="rootConnector" presStyleLbl="node4" presStyleIdx="5" presStyleCnt="6"/>
      <dgm:spPr/>
      <dgm:t>
        <a:bodyPr/>
        <a:lstStyle/>
        <a:p>
          <a:endParaRPr lang="ru-RU"/>
        </a:p>
      </dgm:t>
    </dgm:pt>
    <dgm:pt modelId="{2C1CDE43-EBDA-4CD8-9D5C-C81890125E14}" type="pres">
      <dgm:prSet presAssocID="{7CBB2DDC-1CDB-468B-997C-8516FF3A31DD}" presName="hierChild4" presStyleCnt="0"/>
      <dgm:spPr/>
    </dgm:pt>
    <dgm:pt modelId="{2C7BF14A-A98D-4D0A-BBBD-5CC1848CB982}" type="pres">
      <dgm:prSet presAssocID="{7CBB2DDC-1CDB-468B-997C-8516FF3A31DD}" presName="hierChild5" presStyleCnt="0"/>
      <dgm:spPr/>
    </dgm:pt>
    <dgm:pt modelId="{B38D03C3-9AEB-4E92-B428-7BD48DF00A5D}" type="pres">
      <dgm:prSet presAssocID="{52A02565-A3DF-498C-AFFB-39A502723D9B}" presName="hierChild5" presStyleCnt="0"/>
      <dgm:spPr/>
    </dgm:pt>
    <dgm:pt modelId="{ABDF6904-306C-4EFE-9FFB-ED31F030BBF8}" type="pres">
      <dgm:prSet presAssocID="{C98CA1C1-DB81-4259-B640-5B6947E64ECE}" presName="hierChild5" presStyleCnt="0"/>
      <dgm:spPr/>
    </dgm:pt>
    <dgm:pt modelId="{CB3F4919-0C63-4A04-99F5-CD9C4A8F557B}" type="pres">
      <dgm:prSet presAssocID="{28CB1916-585B-43B7-947B-90A9D9FCAA98}" presName="Name37" presStyleLbl="parChTrans1D2" presStyleIdx="3" presStyleCnt="6"/>
      <dgm:spPr/>
      <dgm:t>
        <a:bodyPr/>
        <a:lstStyle/>
        <a:p>
          <a:endParaRPr lang="ru-RU"/>
        </a:p>
      </dgm:t>
    </dgm:pt>
    <dgm:pt modelId="{5253F827-A61D-489A-93A3-C65FB1B961BE}" type="pres">
      <dgm:prSet presAssocID="{0F8BBB86-0C23-4E26-A813-0C55164A57FE}" presName="hierRoot2" presStyleCnt="0">
        <dgm:presLayoutVars>
          <dgm:hierBranch val="init"/>
        </dgm:presLayoutVars>
      </dgm:prSet>
      <dgm:spPr/>
    </dgm:pt>
    <dgm:pt modelId="{13795ED5-714C-42CC-B03D-00F6BEC55010}" type="pres">
      <dgm:prSet presAssocID="{0F8BBB86-0C23-4E26-A813-0C55164A57FE}" presName="rootComposite" presStyleCnt="0"/>
      <dgm:spPr/>
    </dgm:pt>
    <dgm:pt modelId="{6AD9EC90-214B-4AC6-AEF3-70CA3B5C290E}" type="pres">
      <dgm:prSet presAssocID="{0F8BBB86-0C23-4E26-A813-0C55164A57FE}" presName="rootText" presStyleLbl="node2" presStyleIdx="3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E46EDA-F4B4-4632-8580-ECA4346C4794}" type="pres">
      <dgm:prSet presAssocID="{0F8BBB86-0C23-4E26-A813-0C55164A57FE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3137FD-AD90-4DCF-8562-C9FF4322DA11}" type="pres">
      <dgm:prSet presAssocID="{0F8BBB86-0C23-4E26-A813-0C55164A57FE}" presName="hierChild4" presStyleCnt="0"/>
      <dgm:spPr/>
    </dgm:pt>
    <dgm:pt modelId="{5D31F0BC-647B-40D9-B723-781CE297ADE3}" type="pres">
      <dgm:prSet presAssocID="{F3243AEF-62D5-4C60-B6FC-4227C3E05AE4}" presName="Name37" presStyleLbl="parChTrans1D3" presStyleIdx="10" presStyleCnt="14"/>
      <dgm:spPr/>
      <dgm:t>
        <a:bodyPr/>
        <a:lstStyle/>
        <a:p>
          <a:endParaRPr lang="ru-RU"/>
        </a:p>
      </dgm:t>
    </dgm:pt>
    <dgm:pt modelId="{A4E34847-6DC6-41FD-B50D-9DE8045BB144}" type="pres">
      <dgm:prSet presAssocID="{D42E5ECF-AD90-4566-B99F-2D9C0BA9BD21}" presName="hierRoot2" presStyleCnt="0">
        <dgm:presLayoutVars>
          <dgm:hierBranch val="init"/>
        </dgm:presLayoutVars>
      </dgm:prSet>
      <dgm:spPr/>
    </dgm:pt>
    <dgm:pt modelId="{4117A0C2-4637-4B25-BB38-022026879EF7}" type="pres">
      <dgm:prSet presAssocID="{D42E5ECF-AD90-4566-B99F-2D9C0BA9BD21}" presName="rootComposite" presStyleCnt="0"/>
      <dgm:spPr/>
    </dgm:pt>
    <dgm:pt modelId="{2BAF1B7E-55BF-423C-916D-B93681BACD84}" type="pres">
      <dgm:prSet presAssocID="{D42E5ECF-AD90-4566-B99F-2D9C0BA9BD21}" presName="rootText" presStyleLbl="node3" presStyleIdx="10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B2574D1-8EDE-4BD8-B4CE-9679056A68F9}" type="pres">
      <dgm:prSet presAssocID="{D42E5ECF-AD90-4566-B99F-2D9C0BA9BD21}" presName="rootConnector" presStyleLbl="node3" presStyleIdx="10" presStyleCnt="14"/>
      <dgm:spPr/>
      <dgm:t>
        <a:bodyPr/>
        <a:lstStyle/>
        <a:p>
          <a:endParaRPr lang="ru-RU"/>
        </a:p>
      </dgm:t>
    </dgm:pt>
    <dgm:pt modelId="{879F5F88-64DF-42C5-B81C-AA700E6A68B1}" type="pres">
      <dgm:prSet presAssocID="{D42E5ECF-AD90-4566-B99F-2D9C0BA9BD21}" presName="hierChild4" presStyleCnt="0"/>
      <dgm:spPr/>
    </dgm:pt>
    <dgm:pt modelId="{5A3CF566-BE15-4A69-8E2B-7602D474CFFC}" type="pres">
      <dgm:prSet presAssocID="{D42E5ECF-AD90-4566-B99F-2D9C0BA9BD21}" presName="hierChild5" presStyleCnt="0"/>
      <dgm:spPr/>
    </dgm:pt>
    <dgm:pt modelId="{5F9C4C32-69DA-46EA-BD41-B3A85D7FCE85}" type="pres">
      <dgm:prSet presAssocID="{7A50F42D-EF0C-4668-BE70-A5F55DA73C5D}" presName="Name37" presStyleLbl="parChTrans1D3" presStyleIdx="11" presStyleCnt="14"/>
      <dgm:spPr/>
      <dgm:t>
        <a:bodyPr/>
        <a:lstStyle/>
        <a:p>
          <a:endParaRPr lang="ru-RU"/>
        </a:p>
      </dgm:t>
    </dgm:pt>
    <dgm:pt modelId="{AE87FB14-7DAE-4CE0-B547-452EEAD37E0C}" type="pres">
      <dgm:prSet presAssocID="{6203DDEA-4634-4B05-9081-6C01E34BD14F}" presName="hierRoot2" presStyleCnt="0">
        <dgm:presLayoutVars>
          <dgm:hierBranch val="init"/>
        </dgm:presLayoutVars>
      </dgm:prSet>
      <dgm:spPr/>
    </dgm:pt>
    <dgm:pt modelId="{90BFC5AE-B403-466D-A598-12189640838F}" type="pres">
      <dgm:prSet presAssocID="{6203DDEA-4634-4B05-9081-6C01E34BD14F}" presName="rootComposite" presStyleCnt="0"/>
      <dgm:spPr/>
    </dgm:pt>
    <dgm:pt modelId="{637F97C0-240F-4C4E-8DE8-B7F96FA6CDCA}" type="pres">
      <dgm:prSet presAssocID="{6203DDEA-4634-4B05-9081-6C01E34BD14F}" presName="rootText" presStyleLbl="node3" presStyleIdx="11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81B876-BC66-4CA5-9A90-093C843EDD72}" type="pres">
      <dgm:prSet presAssocID="{6203DDEA-4634-4B05-9081-6C01E34BD14F}" presName="rootConnector" presStyleLbl="node3" presStyleIdx="11" presStyleCnt="14"/>
      <dgm:spPr/>
      <dgm:t>
        <a:bodyPr/>
        <a:lstStyle/>
        <a:p>
          <a:endParaRPr lang="ru-RU"/>
        </a:p>
      </dgm:t>
    </dgm:pt>
    <dgm:pt modelId="{3A29466D-B48C-41CF-8D2B-EA016A434DF1}" type="pres">
      <dgm:prSet presAssocID="{6203DDEA-4634-4B05-9081-6C01E34BD14F}" presName="hierChild4" presStyleCnt="0"/>
      <dgm:spPr/>
    </dgm:pt>
    <dgm:pt modelId="{7F11001C-4AC6-43E8-B117-91B1B57EE764}" type="pres">
      <dgm:prSet presAssocID="{6203DDEA-4634-4B05-9081-6C01E34BD14F}" presName="hierChild5" presStyleCnt="0"/>
      <dgm:spPr/>
    </dgm:pt>
    <dgm:pt modelId="{1CD110E3-513E-4B3E-81A6-F70810F65C6D}" type="pres">
      <dgm:prSet presAssocID="{0665A7F5-5157-46C7-ACA4-305F1C9E0EEB}" presName="Name37" presStyleLbl="parChTrans1D3" presStyleIdx="12" presStyleCnt="14"/>
      <dgm:spPr/>
      <dgm:t>
        <a:bodyPr/>
        <a:lstStyle/>
        <a:p>
          <a:endParaRPr lang="ru-RU"/>
        </a:p>
      </dgm:t>
    </dgm:pt>
    <dgm:pt modelId="{D03A1949-31C8-4BDE-BE96-2A0501483F71}" type="pres">
      <dgm:prSet presAssocID="{59873C27-9C15-4C80-A08D-E93A1DC3D336}" presName="hierRoot2" presStyleCnt="0">
        <dgm:presLayoutVars>
          <dgm:hierBranch val="init"/>
        </dgm:presLayoutVars>
      </dgm:prSet>
      <dgm:spPr/>
    </dgm:pt>
    <dgm:pt modelId="{0A11B766-01CA-4C88-8E88-A4B117844F58}" type="pres">
      <dgm:prSet presAssocID="{59873C27-9C15-4C80-A08D-E93A1DC3D336}" presName="rootComposite" presStyleCnt="0"/>
      <dgm:spPr/>
    </dgm:pt>
    <dgm:pt modelId="{970B336F-9AB6-4224-AB09-6BC0733CF83D}" type="pres">
      <dgm:prSet presAssocID="{59873C27-9C15-4C80-A08D-E93A1DC3D336}" presName="rootText" presStyleLbl="node3" presStyleIdx="12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E21BDC7-CE83-460F-8EAA-7B4F4083FE4D}" type="pres">
      <dgm:prSet presAssocID="{59873C27-9C15-4C80-A08D-E93A1DC3D336}" presName="rootConnector" presStyleLbl="node3" presStyleIdx="12" presStyleCnt="14"/>
      <dgm:spPr/>
      <dgm:t>
        <a:bodyPr/>
        <a:lstStyle/>
        <a:p>
          <a:endParaRPr lang="ru-RU"/>
        </a:p>
      </dgm:t>
    </dgm:pt>
    <dgm:pt modelId="{1E4FCF79-CC1B-46AF-8AB3-9A18D35194C9}" type="pres">
      <dgm:prSet presAssocID="{59873C27-9C15-4C80-A08D-E93A1DC3D336}" presName="hierChild4" presStyleCnt="0"/>
      <dgm:spPr/>
    </dgm:pt>
    <dgm:pt modelId="{70338839-1E78-43D8-8AD7-5F90D8180583}" type="pres">
      <dgm:prSet presAssocID="{59873C27-9C15-4C80-A08D-E93A1DC3D336}" presName="hierChild5" presStyleCnt="0"/>
      <dgm:spPr/>
    </dgm:pt>
    <dgm:pt modelId="{A7099F4F-EBAA-47D4-83EC-BBC706077F41}" type="pres">
      <dgm:prSet presAssocID="{D59F8039-9F90-494D-9F75-B3A2132638B0}" presName="Name37" presStyleLbl="parChTrans1D3" presStyleIdx="13" presStyleCnt="14"/>
      <dgm:spPr/>
      <dgm:t>
        <a:bodyPr/>
        <a:lstStyle/>
        <a:p>
          <a:endParaRPr lang="ru-RU"/>
        </a:p>
      </dgm:t>
    </dgm:pt>
    <dgm:pt modelId="{84F540EF-A58C-4D94-9039-4F4A889A355B}" type="pres">
      <dgm:prSet presAssocID="{7CA955B4-6CC5-4036-AED9-B63BE6E62BD9}" presName="hierRoot2" presStyleCnt="0">
        <dgm:presLayoutVars>
          <dgm:hierBranch val="init"/>
        </dgm:presLayoutVars>
      </dgm:prSet>
      <dgm:spPr/>
    </dgm:pt>
    <dgm:pt modelId="{FE8A5407-893B-45AC-8718-43D8D2BCCC9C}" type="pres">
      <dgm:prSet presAssocID="{7CA955B4-6CC5-4036-AED9-B63BE6E62BD9}" presName="rootComposite" presStyleCnt="0"/>
      <dgm:spPr/>
    </dgm:pt>
    <dgm:pt modelId="{B11C315F-CFC2-4E22-99C4-283BDD5C6A49}" type="pres">
      <dgm:prSet presAssocID="{7CA955B4-6CC5-4036-AED9-B63BE6E62BD9}" presName="rootText" presStyleLbl="node3" presStyleIdx="13" presStyleCnt="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897D8CA-B302-4155-A850-D1669BB13F2C}" type="pres">
      <dgm:prSet presAssocID="{7CA955B4-6CC5-4036-AED9-B63BE6E62BD9}" presName="rootConnector" presStyleLbl="node3" presStyleIdx="13" presStyleCnt="14"/>
      <dgm:spPr/>
      <dgm:t>
        <a:bodyPr/>
        <a:lstStyle/>
        <a:p>
          <a:endParaRPr lang="ru-RU"/>
        </a:p>
      </dgm:t>
    </dgm:pt>
    <dgm:pt modelId="{7D65A176-F338-483E-8660-EF6BB39C28E6}" type="pres">
      <dgm:prSet presAssocID="{7CA955B4-6CC5-4036-AED9-B63BE6E62BD9}" presName="hierChild4" presStyleCnt="0"/>
      <dgm:spPr/>
    </dgm:pt>
    <dgm:pt modelId="{41CD4F42-F488-47ED-9520-C35FF41A5FA2}" type="pres">
      <dgm:prSet presAssocID="{7CA955B4-6CC5-4036-AED9-B63BE6E62BD9}" presName="hierChild5" presStyleCnt="0"/>
      <dgm:spPr/>
    </dgm:pt>
    <dgm:pt modelId="{00AF26F8-2AD0-4A73-A984-CF42C647840B}" type="pres">
      <dgm:prSet presAssocID="{0F8BBB86-0C23-4E26-A813-0C55164A57FE}" presName="hierChild5" presStyleCnt="0"/>
      <dgm:spPr/>
    </dgm:pt>
    <dgm:pt modelId="{6868C31F-8D96-4CFC-AEF0-9482BB943B5E}" type="pres">
      <dgm:prSet presAssocID="{8D49F514-9BA9-4785-A646-3D944C6166B2}" presName="hierChild3" presStyleCnt="0"/>
      <dgm:spPr/>
    </dgm:pt>
    <dgm:pt modelId="{7AA56694-60F2-4D15-A4B6-66487E0BC71C}" type="pres">
      <dgm:prSet presAssocID="{66595A47-7296-4644-AE29-82B19CEB0AF1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AB97F69C-5F73-4A94-967A-DC610ECFE276}" type="pres">
      <dgm:prSet presAssocID="{7B98BC54-7847-433B-BB49-576AC374CDA5}" presName="hierRoot3" presStyleCnt="0">
        <dgm:presLayoutVars>
          <dgm:hierBranch val="init"/>
        </dgm:presLayoutVars>
      </dgm:prSet>
      <dgm:spPr/>
    </dgm:pt>
    <dgm:pt modelId="{DB2D5782-6DF9-4FD0-925F-019E5A2CF770}" type="pres">
      <dgm:prSet presAssocID="{7B98BC54-7847-433B-BB49-576AC374CDA5}" presName="rootComposite3" presStyleCnt="0"/>
      <dgm:spPr/>
    </dgm:pt>
    <dgm:pt modelId="{994DC5E1-6DAD-4C29-BEB2-50372C221BA8}" type="pres">
      <dgm:prSet presAssocID="{7B98BC54-7847-433B-BB49-576AC374CDA5}" presName="rootText3" presStyleLbl="asst1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23911BA-C875-4BB9-9FE6-7A91EDE85270}" type="pres">
      <dgm:prSet presAssocID="{7B98BC54-7847-433B-BB49-576AC374CDA5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3A1FDE3-9A33-4857-9C2F-A96004FEFBCC}" type="pres">
      <dgm:prSet presAssocID="{7B98BC54-7847-433B-BB49-576AC374CDA5}" presName="hierChild6" presStyleCnt="0"/>
      <dgm:spPr/>
    </dgm:pt>
    <dgm:pt modelId="{669DB2CB-05C6-4CE8-96CE-85B0574FF008}" type="pres">
      <dgm:prSet presAssocID="{7B98BC54-7847-433B-BB49-576AC374CDA5}" presName="hierChild7" presStyleCnt="0"/>
      <dgm:spPr/>
    </dgm:pt>
    <dgm:pt modelId="{D2B06AC4-1B5F-43B5-A936-3B883C22B425}" type="pres">
      <dgm:prSet presAssocID="{C959E1CA-A268-464C-B141-72725A98E384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B840D6A2-30F4-411D-B33D-B391EA109401}" type="pres">
      <dgm:prSet presAssocID="{79C7AA20-5C0B-4C16-9CAF-6180484DDBED}" presName="hierRoot3" presStyleCnt="0">
        <dgm:presLayoutVars>
          <dgm:hierBranch val="init"/>
        </dgm:presLayoutVars>
      </dgm:prSet>
      <dgm:spPr/>
    </dgm:pt>
    <dgm:pt modelId="{93DFF6FA-EE68-4FD0-8909-4D78472260FA}" type="pres">
      <dgm:prSet presAssocID="{79C7AA20-5C0B-4C16-9CAF-6180484DDBED}" presName="rootComposite3" presStyleCnt="0"/>
      <dgm:spPr/>
    </dgm:pt>
    <dgm:pt modelId="{3AC87BB6-03E5-445C-B178-1138BD82866C}" type="pres">
      <dgm:prSet presAssocID="{79C7AA20-5C0B-4C16-9CAF-6180484DDBED}" presName="rootText3" presStyleLbl="asst1" presStyleIdx="1" presStyleCnt="2" custLinFactNeighborX="-1326" custLinFactNeighborY="-11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507E20-1DB0-4598-BC63-A99A3D2AE724}" type="pres">
      <dgm:prSet presAssocID="{79C7AA20-5C0B-4C16-9CAF-6180484DDBE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3C8F596-7F85-419F-A9E8-303CC29F1500}" type="pres">
      <dgm:prSet presAssocID="{79C7AA20-5C0B-4C16-9CAF-6180484DDBED}" presName="hierChild6" presStyleCnt="0"/>
      <dgm:spPr/>
    </dgm:pt>
    <dgm:pt modelId="{FDAB285C-CACF-4D33-8403-0CECB21672D3}" type="pres">
      <dgm:prSet presAssocID="{79C7AA20-5C0B-4C16-9CAF-6180484DDBED}" presName="hierChild7" presStyleCnt="0"/>
      <dgm:spPr/>
    </dgm:pt>
  </dgm:ptLst>
  <dgm:cxnLst>
    <dgm:cxn modelId="{9C5E71C4-D471-487C-8531-F02A7DF2CAA2}" type="presOf" srcId="{72342E0A-C9F6-4DFE-87AD-F4F1158C7EC2}" destId="{B03FAC08-1F3B-4C54-8342-FB9632EBAB5D}" srcOrd="0" destOrd="0" presId="urn:microsoft.com/office/officeart/2005/8/layout/orgChart1"/>
    <dgm:cxn modelId="{06628D59-6382-4707-8F95-D6997589A629}" type="presOf" srcId="{726E8CF3-8599-4B28-9ABA-25E453879A40}" destId="{E29A5B9E-B010-4C9D-8F9C-1DF3753C5577}" srcOrd="0" destOrd="0" presId="urn:microsoft.com/office/officeart/2005/8/layout/orgChart1"/>
    <dgm:cxn modelId="{30ACF1EB-CC39-4C6F-963B-699926B1ACE9}" type="presOf" srcId="{8D49F514-9BA9-4785-A646-3D944C6166B2}" destId="{FF758DEA-0190-4BEA-AEC4-AAFAA5FEBFF1}" srcOrd="0" destOrd="0" presId="urn:microsoft.com/office/officeart/2005/8/layout/orgChart1"/>
    <dgm:cxn modelId="{CE709F22-6553-494C-A597-E626677C8FFE}" srcId="{0F8BBB86-0C23-4E26-A813-0C55164A57FE}" destId="{6203DDEA-4634-4B05-9081-6C01E34BD14F}" srcOrd="1" destOrd="0" parTransId="{7A50F42D-EF0C-4668-BE70-A5F55DA73C5D}" sibTransId="{54BDEC25-6643-4A83-8F0E-C4BCB1AFDADF}"/>
    <dgm:cxn modelId="{F32C51FC-B089-4635-AEB7-E36C8AFA4470}" srcId="{8D49F514-9BA9-4785-A646-3D944C6166B2}" destId="{DC4F7FFB-9089-4CAE-BBB3-97B133CC3FB7}" srcOrd="1" destOrd="0" parTransId="{2FAD8C01-757D-42F8-8243-8993940380B3}" sibTransId="{6C21737A-88DD-4BCD-B197-661DB2929931}"/>
    <dgm:cxn modelId="{24496438-0453-41C5-81BF-201B72AFBA2C}" type="presOf" srcId="{7B98BC54-7847-433B-BB49-576AC374CDA5}" destId="{994DC5E1-6DAD-4C29-BEB2-50372C221BA8}" srcOrd="0" destOrd="0" presId="urn:microsoft.com/office/officeart/2005/8/layout/orgChart1"/>
    <dgm:cxn modelId="{B878C8CF-B1FA-4FD4-BD6F-68D1908F87DD}" type="presOf" srcId="{72342E0A-C9F6-4DFE-87AD-F4F1158C7EC2}" destId="{AF378A64-C6F2-4831-9E98-25E5E66529A0}" srcOrd="1" destOrd="0" presId="urn:microsoft.com/office/officeart/2005/8/layout/orgChart1"/>
    <dgm:cxn modelId="{A7736070-6938-4738-861A-EBE118FB7107}" type="presOf" srcId="{0AFBDDB9-EC56-45D4-9C75-857C391115A0}" destId="{170F25A2-F056-4C2F-BF6F-59B146513028}" srcOrd="0" destOrd="0" presId="urn:microsoft.com/office/officeart/2005/8/layout/orgChart1"/>
    <dgm:cxn modelId="{492F6F33-5868-449A-98B2-6B5ABBFC0D7E}" type="presOf" srcId="{E32A02FE-071B-4B1F-B299-E1D983851FAF}" destId="{7E5E7D0B-0588-41D1-ADCA-4CD3989F30BE}" srcOrd="0" destOrd="0" presId="urn:microsoft.com/office/officeart/2005/8/layout/orgChart1"/>
    <dgm:cxn modelId="{36FF4BD3-E298-4CA3-BCDE-66A22FFD94F4}" type="presOf" srcId="{20F2DB3D-58BC-413C-90C4-D1D895634713}" destId="{76976FFD-4965-420B-86A0-18C6893D6557}" srcOrd="0" destOrd="0" presId="urn:microsoft.com/office/officeart/2005/8/layout/orgChart1"/>
    <dgm:cxn modelId="{17AD9A16-384F-4BBB-BBA4-B4707A75C140}" type="presOf" srcId="{7A50F42D-EF0C-4668-BE70-A5F55DA73C5D}" destId="{5F9C4C32-69DA-46EA-BD41-B3A85D7FCE85}" srcOrd="0" destOrd="0" presId="urn:microsoft.com/office/officeart/2005/8/layout/orgChart1"/>
    <dgm:cxn modelId="{C0C24F57-3DA7-48DF-BC80-3A1C3134C674}" srcId="{36235F5D-EAC6-4CDC-AC3B-E747A7CD8976}" destId="{72342E0A-C9F6-4DFE-87AD-F4F1158C7EC2}" srcOrd="0" destOrd="0" parTransId="{20F2DB3D-58BC-413C-90C4-D1D895634713}" sibTransId="{839B316A-2DD9-43C7-85FA-BB9F4FB81657}"/>
    <dgm:cxn modelId="{DAC48ADF-C4C2-462A-AE89-D9A5659CEC75}" type="presOf" srcId="{D42E5ECF-AD90-4566-B99F-2D9C0BA9BD21}" destId="{2BAF1B7E-55BF-423C-916D-B93681BACD84}" srcOrd="0" destOrd="0" presId="urn:microsoft.com/office/officeart/2005/8/layout/orgChart1"/>
    <dgm:cxn modelId="{356B5869-3C62-4A49-9411-36B3E7537CAA}" srcId="{52A02565-A3DF-498C-AFFB-39A502723D9B}" destId="{7CBB2DDC-1CDB-468B-997C-8516FF3A31DD}" srcOrd="1" destOrd="0" parTransId="{47B1C6F6-99B0-4F5D-9D34-8D42BC2F5B17}" sibTransId="{6B78E4FD-5023-4807-BB15-EB341C0E7FFA}"/>
    <dgm:cxn modelId="{67B17576-0A57-42D6-B858-DAABE50EF450}" type="presOf" srcId="{A6E6B6DA-65D3-4535-B1D6-B13DFFAF40F6}" destId="{BB13CF68-0B0C-4848-B3D9-E9B0B3A86846}" srcOrd="0" destOrd="0" presId="urn:microsoft.com/office/officeart/2005/8/layout/orgChart1"/>
    <dgm:cxn modelId="{3DC8CF71-6EA9-451F-B287-A872064A4783}" type="presOf" srcId="{7CBB2DDC-1CDB-468B-997C-8516FF3A31DD}" destId="{53B22C9C-A17B-46C0-9BB3-A38EA111CD22}" srcOrd="0" destOrd="0" presId="urn:microsoft.com/office/officeart/2005/8/layout/orgChart1"/>
    <dgm:cxn modelId="{5A3DFC4B-9D5B-4BF3-89A1-928B7BE972C7}" type="presOf" srcId="{0F8BBB86-0C23-4E26-A813-0C55164A57FE}" destId="{A6E46EDA-F4B4-4632-8580-ECA4346C4794}" srcOrd="1" destOrd="0" presId="urn:microsoft.com/office/officeart/2005/8/layout/orgChart1"/>
    <dgm:cxn modelId="{47D1A784-1197-451C-A7DB-1589067BF30F}" type="presOf" srcId="{F1B574BB-BB17-49B2-8205-2BADB1D3F18C}" destId="{49E30AFE-DE2C-479A-A50D-FAF72E87104E}" srcOrd="1" destOrd="0" presId="urn:microsoft.com/office/officeart/2005/8/layout/orgChart1"/>
    <dgm:cxn modelId="{968A871C-410D-4A9E-80E8-5888CA1DC64B}" type="presOf" srcId="{85DF014F-93EC-4EAC-87C2-31335BA1CB08}" destId="{797F81E5-2751-4C7C-9CFD-B4900CEB9F97}" srcOrd="0" destOrd="0" presId="urn:microsoft.com/office/officeart/2005/8/layout/orgChart1"/>
    <dgm:cxn modelId="{7C84020A-05B0-4771-8CB0-DCB896DBB0EE}" type="presOf" srcId="{2C17F071-9B4B-474A-9BA0-344C4ACBE51A}" destId="{135EC012-D642-4BA3-B72B-F5C568723D96}" srcOrd="1" destOrd="0" presId="urn:microsoft.com/office/officeart/2005/8/layout/orgChart1"/>
    <dgm:cxn modelId="{F5F9568C-C3AE-4E80-BBA6-C2B698D24030}" type="presOf" srcId="{EAC424CE-31CC-467B-BDA2-0956FA3E576B}" destId="{9F03CD2A-F823-41ED-A5E2-962BF73D163A}" srcOrd="0" destOrd="0" presId="urn:microsoft.com/office/officeart/2005/8/layout/orgChart1"/>
    <dgm:cxn modelId="{9443A075-3822-464A-9610-9F72D81E64E0}" type="presOf" srcId="{22F391C5-CBC7-4AE8-87DD-8F1E83085F7D}" destId="{D50D037F-2D42-48A0-AB34-EA3F0BC42125}" srcOrd="0" destOrd="0" presId="urn:microsoft.com/office/officeart/2005/8/layout/orgChart1"/>
    <dgm:cxn modelId="{6C9DF296-3283-4A6D-BC26-43E8A9DF58C0}" type="presOf" srcId="{74706B3A-B226-4C05-8D70-EDD47C61294E}" destId="{6D21375A-EB3F-4F2F-B46F-53A75A10B4D5}" srcOrd="0" destOrd="0" presId="urn:microsoft.com/office/officeart/2005/8/layout/orgChart1"/>
    <dgm:cxn modelId="{3DD1FC13-F868-472B-A3F0-0F825715E40A}" type="presOf" srcId="{6203DDEA-4634-4B05-9081-6C01E34BD14F}" destId="{0381B876-BC66-4CA5-9A90-093C843EDD72}" srcOrd="1" destOrd="0" presId="urn:microsoft.com/office/officeart/2005/8/layout/orgChart1"/>
    <dgm:cxn modelId="{C93C2709-4A3C-4DCE-BECB-8FF7E03B29E1}" type="presOf" srcId="{7CBB2DDC-1CDB-468B-997C-8516FF3A31DD}" destId="{F95C535F-A23D-4EBC-93E8-0908C01C6A21}" srcOrd="1" destOrd="0" presId="urn:microsoft.com/office/officeart/2005/8/layout/orgChart1"/>
    <dgm:cxn modelId="{0685A3B4-4227-406D-9A13-68BAD0F9DF82}" srcId="{8D49F514-9BA9-4785-A646-3D944C6166B2}" destId="{0F8BBB86-0C23-4E26-A813-0C55164A57FE}" srcOrd="4" destOrd="0" parTransId="{28CB1916-585B-43B7-947B-90A9D9FCAA98}" sibTransId="{1F50CE06-B9DD-4A7C-AC61-A35547D88F5E}"/>
    <dgm:cxn modelId="{B01733A4-1211-4541-B4E3-A013D140421E}" type="presOf" srcId="{EAC424CE-31CC-467B-BDA2-0956FA3E576B}" destId="{3EF1A4A1-B120-47DA-8C23-E25492DD277C}" srcOrd="1" destOrd="0" presId="urn:microsoft.com/office/officeart/2005/8/layout/orgChart1"/>
    <dgm:cxn modelId="{2675F51F-88CF-4678-BD42-BE5059811AE9}" srcId="{DC4F7FFB-9089-4CAE-BBB3-97B133CC3FB7}" destId="{989B1DEC-6E97-4B18-9D6F-E7A48B57DD02}" srcOrd="3" destOrd="0" parTransId="{0C7C91FF-0235-4D5D-8612-DFEA0FB33948}" sibTransId="{E2E7135E-884A-4405-A6B7-3D1107CE0B4B}"/>
    <dgm:cxn modelId="{4CB3CBC0-9ECA-4767-A51E-AF7F334E6F62}" type="presOf" srcId="{76ABE015-8F85-4F66-9487-F87D9FB5B68D}" destId="{7C7668CD-DBAB-4D7B-A938-B4EDD11738EE}" srcOrd="0" destOrd="0" presId="urn:microsoft.com/office/officeart/2005/8/layout/orgChart1"/>
    <dgm:cxn modelId="{39A9A70A-BD69-41D0-834E-B9621F5C654E}" type="presOf" srcId="{A9E772DE-9935-40E7-A4CC-DA59D17BCD9C}" destId="{556E9A50-76F2-4798-8EF1-A457058B7095}" srcOrd="0" destOrd="0" presId="urn:microsoft.com/office/officeart/2005/8/layout/orgChart1"/>
    <dgm:cxn modelId="{28C910D9-C077-425B-989E-A4DDAD94B194}" type="presOf" srcId="{7B98BC54-7847-433B-BB49-576AC374CDA5}" destId="{723911BA-C875-4BB9-9FE6-7A91EDE85270}" srcOrd="1" destOrd="0" presId="urn:microsoft.com/office/officeart/2005/8/layout/orgChart1"/>
    <dgm:cxn modelId="{817C42C2-18B9-4B96-A558-C52C71A95FB2}" type="presOf" srcId="{6203DDEA-4634-4B05-9081-6C01E34BD14F}" destId="{637F97C0-240F-4C4E-8DE8-B7F96FA6CDCA}" srcOrd="0" destOrd="0" presId="urn:microsoft.com/office/officeart/2005/8/layout/orgChart1"/>
    <dgm:cxn modelId="{0A2D17A8-A44D-4E63-87A6-B3FEB280D477}" srcId="{BA10B588-C4B0-4485-A2B7-42FC00E79908}" destId="{74706B3A-B226-4C05-8D70-EDD47C61294E}" srcOrd="0" destOrd="0" parTransId="{8A84AC10-4D6E-4727-BD0C-5E99F95D23FE}" sibTransId="{7991E935-C3D9-440D-BC27-7C043DD5F4DB}"/>
    <dgm:cxn modelId="{55ED5680-26E9-4779-A0B6-827E74E001A2}" type="presOf" srcId="{F1B574BB-BB17-49B2-8205-2BADB1D3F18C}" destId="{42497B22-46BE-4304-8C0B-18295D54BED2}" srcOrd="0" destOrd="0" presId="urn:microsoft.com/office/officeart/2005/8/layout/orgChart1"/>
    <dgm:cxn modelId="{A4DCE7F5-4811-41D4-B704-17F91F952C88}" type="presOf" srcId="{41D01070-0007-44EE-BDEF-38044319244B}" destId="{451C4DEA-A8D2-48BB-84BD-0E3F99401DA6}" srcOrd="0" destOrd="0" presId="urn:microsoft.com/office/officeart/2005/8/layout/orgChart1"/>
    <dgm:cxn modelId="{0D2C92A7-1ECD-44CC-89E8-5EBA33ACF00F}" type="presOf" srcId="{28CB1916-585B-43B7-947B-90A9D9FCAA98}" destId="{CB3F4919-0C63-4A04-99F5-CD9C4A8F557B}" srcOrd="0" destOrd="0" presId="urn:microsoft.com/office/officeart/2005/8/layout/orgChart1"/>
    <dgm:cxn modelId="{BE7C3BD4-88E0-474F-8C56-7DDC1242F864}" type="presOf" srcId="{7CA955B4-6CC5-4036-AED9-B63BE6E62BD9}" destId="{B11C315F-CFC2-4E22-99C4-283BDD5C6A49}" srcOrd="0" destOrd="0" presId="urn:microsoft.com/office/officeart/2005/8/layout/orgChart1"/>
    <dgm:cxn modelId="{0EC1B430-DDB1-4304-9784-2AC533BF46B8}" type="presOf" srcId="{79C7AA20-5C0B-4C16-9CAF-6180484DDBED}" destId="{10507E20-1DB0-4598-BC63-A99A3D2AE724}" srcOrd="1" destOrd="0" presId="urn:microsoft.com/office/officeart/2005/8/layout/orgChart1"/>
    <dgm:cxn modelId="{77377C82-4564-4196-8632-70899F64EC8D}" srcId="{8D49F514-9BA9-4785-A646-3D944C6166B2}" destId="{C98CA1C1-DB81-4259-B640-5B6947E64ECE}" srcOrd="3" destOrd="0" parTransId="{A11B7D93-A17D-44BC-B59F-8294E91CF288}" sibTransId="{8CF62B67-65AA-4A9A-8387-901CCD4D2715}"/>
    <dgm:cxn modelId="{C93B292F-F316-4CBA-AF11-9CAB1CF5CC07}" type="presOf" srcId="{3DBE6175-F33D-40BF-A4E7-734F913DFFB9}" destId="{7AC717C9-FC24-4046-A093-1818BD834DEF}" srcOrd="0" destOrd="0" presId="urn:microsoft.com/office/officeart/2005/8/layout/orgChart1"/>
    <dgm:cxn modelId="{09CF0184-0D49-46E9-8BA2-B97A1EED5C71}" type="presOf" srcId="{D59F8039-9F90-494D-9F75-B3A2132638B0}" destId="{A7099F4F-EBAA-47D4-83EC-BBC706077F41}" srcOrd="0" destOrd="0" presId="urn:microsoft.com/office/officeart/2005/8/layout/orgChart1"/>
    <dgm:cxn modelId="{71D26FFF-BB4C-4AC8-8552-920FDC8903C5}" type="presOf" srcId="{BE838046-8D1D-4F2F-B7B8-CB4A9842AAA3}" destId="{ECABA2C4-F788-4E06-A280-21FCE5F4540E}" srcOrd="0" destOrd="0" presId="urn:microsoft.com/office/officeart/2005/8/layout/orgChart1"/>
    <dgm:cxn modelId="{D007F04C-5BB5-400B-91FC-0B5D68337405}" type="presOf" srcId="{66595A47-7296-4644-AE29-82B19CEB0AF1}" destId="{7AA56694-60F2-4D15-A4B6-66487E0BC71C}" srcOrd="0" destOrd="0" presId="urn:microsoft.com/office/officeart/2005/8/layout/orgChart1"/>
    <dgm:cxn modelId="{10EB9AA8-F7F1-4164-8782-8109B73509F5}" type="presOf" srcId="{9643D5BF-BECA-40AA-8245-0EEDFFC814B5}" destId="{160743C3-C4FE-4884-B870-83A70AF8AC0A}" srcOrd="1" destOrd="0" presId="urn:microsoft.com/office/officeart/2005/8/layout/orgChart1"/>
    <dgm:cxn modelId="{3CCC01ED-A182-4353-99D0-74E144CEB7B0}" type="presOf" srcId="{3DBE6175-F33D-40BF-A4E7-734F913DFFB9}" destId="{187A14AB-EA24-4C63-B221-2E2D02B217A3}" srcOrd="1" destOrd="0" presId="urn:microsoft.com/office/officeart/2005/8/layout/orgChart1"/>
    <dgm:cxn modelId="{ABC1EC87-3EF0-4F57-B98D-9A3F6E41DFBD}" type="presOf" srcId="{59873C27-9C15-4C80-A08D-E93A1DC3D336}" destId="{970B336F-9AB6-4224-AB09-6BC0733CF83D}" srcOrd="0" destOrd="0" presId="urn:microsoft.com/office/officeart/2005/8/layout/orgChart1"/>
    <dgm:cxn modelId="{BCBED1B6-7374-4049-928C-8CFDE70DC527}" type="presOf" srcId="{A9E772DE-9935-40E7-A4CC-DA59D17BCD9C}" destId="{C1C6F275-CAE3-4E7B-B18D-43CE9AF03481}" srcOrd="1" destOrd="0" presId="urn:microsoft.com/office/officeart/2005/8/layout/orgChart1"/>
    <dgm:cxn modelId="{6ECD58DA-0ABE-4F1D-BEAC-A0ADDCB86980}" type="presOf" srcId="{B39ADA7A-656D-4AE0-AF9A-1A235763B624}" destId="{6563B0F4-F364-4E22-B08D-544F54C5E691}" srcOrd="0" destOrd="0" presId="urn:microsoft.com/office/officeart/2005/8/layout/orgChart1"/>
    <dgm:cxn modelId="{A184FCD9-4217-48EF-A213-88112C5D98D3}" srcId="{0F8BBB86-0C23-4E26-A813-0C55164A57FE}" destId="{59873C27-9C15-4C80-A08D-E93A1DC3D336}" srcOrd="2" destOrd="0" parTransId="{0665A7F5-5157-46C7-ACA4-305F1C9E0EEB}" sibTransId="{46774FCB-CC3C-4D8C-AD02-6FD2EDA87D53}"/>
    <dgm:cxn modelId="{C43610C4-892D-48EE-8C13-D498CF4A8662}" type="presOf" srcId="{47B1C6F6-99B0-4F5D-9D34-8D42BC2F5B17}" destId="{6D6EF323-896D-42FB-9CB8-E00DA8E2AB15}" srcOrd="0" destOrd="0" presId="urn:microsoft.com/office/officeart/2005/8/layout/orgChart1"/>
    <dgm:cxn modelId="{7466C4F5-9876-4667-BD16-73C357544513}" type="presOf" srcId="{989B1DEC-6E97-4B18-9D6F-E7A48B57DD02}" destId="{A64B6426-510B-4C0E-90EC-D0E4BB81E7E7}" srcOrd="0" destOrd="0" presId="urn:microsoft.com/office/officeart/2005/8/layout/orgChart1"/>
    <dgm:cxn modelId="{B048FAEE-D078-4666-821F-8CC5127EFD87}" type="presOf" srcId="{85DF014F-93EC-4EAC-87C2-31335BA1CB08}" destId="{A12FD367-FF5F-4A22-A7EE-B5BF1015C79A}" srcOrd="1" destOrd="0" presId="urn:microsoft.com/office/officeart/2005/8/layout/orgChart1"/>
    <dgm:cxn modelId="{BDBCB5A4-324B-42FA-A7CE-85D99A041334}" type="presOf" srcId="{989B1DEC-6E97-4B18-9D6F-E7A48B57DD02}" destId="{FFF02285-2D0A-4F58-8EEF-805A9EB9B3D0}" srcOrd="1" destOrd="0" presId="urn:microsoft.com/office/officeart/2005/8/layout/orgChart1"/>
    <dgm:cxn modelId="{6F5EB588-A6A1-4D48-81C4-33809FF9980D}" srcId="{52A02565-A3DF-498C-AFFB-39A502723D9B}" destId="{41D01070-0007-44EE-BDEF-38044319244B}" srcOrd="0" destOrd="0" parTransId="{A6E6B6DA-65D3-4535-B1D6-B13DFFAF40F6}" sibTransId="{A9DC6D2F-B3A1-4E25-A7D4-A18AD042631E}"/>
    <dgm:cxn modelId="{39E5FF21-F32C-4582-AEA5-0B7D7FD3DEDA}" type="presOf" srcId="{C98CA1C1-DB81-4259-B640-5B6947E64ECE}" destId="{4527C6A4-6847-4480-BEB7-711DE4730EA3}" srcOrd="1" destOrd="0" presId="urn:microsoft.com/office/officeart/2005/8/layout/orgChart1"/>
    <dgm:cxn modelId="{FB06B954-5A83-4FDF-8E1B-538BDFB5DB44}" type="presOf" srcId="{52A02565-A3DF-498C-AFFB-39A502723D9B}" destId="{BB659BA4-1849-481E-9001-C4429BA30BE0}" srcOrd="0" destOrd="0" presId="urn:microsoft.com/office/officeart/2005/8/layout/orgChart1"/>
    <dgm:cxn modelId="{A67B9E3F-0883-4414-A771-172D03B3F0FC}" type="presOf" srcId="{C959E1CA-A268-464C-B141-72725A98E384}" destId="{D2B06AC4-1B5F-43B5-A936-3B883C22B425}" srcOrd="0" destOrd="0" presId="urn:microsoft.com/office/officeart/2005/8/layout/orgChart1"/>
    <dgm:cxn modelId="{036F79CE-6501-4C36-A13A-DE9907B7FAC4}" type="presOf" srcId="{D42E5ECF-AD90-4566-B99F-2D9C0BA9BD21}" destId="{3B2574D1-8EDE-4BD8-B4CE-9679056A68F9}" srcOrd="1" destOrd="0" presId="urn:microsoft.com/office/officeart/2005/8/layout/orgChart1"/>
    <dgm:cxn modelId="{8777C8E6-F723-451A-9352-5BCF15E82704}" type="presOf" srcId="{0C7C91FF-0235-4D5D-8612-DFEA0FB33948}" destId="{536EA2FC-C94D-446C-9E52-6C2E4DE9BBC2}" srcOrd="0" destOrd="0" presId="urn:microsoft.com/office/officeart/2005/8/layout/orgChart1"/>
    <dgm:cxn modelId="{CE22CB9F-8601-4DE4-9D33-79CB5A7DF14D}" type="presOf" srcId="{36235F5D-EAC6-4CDC-AC3B-E747A7CD8976}" destId="{5D8D0A56-7B20-40F3-A9C8-0CA5EAC0116F}" srcOrd="1" destOrd="0" presId="urn:microsoft.com/office/officeart/2005/8/layout/orgChart1"/>
    <dgm:cxn modelId="{B0501541-EDC0-40D8-9911-5947FE8164C6}" type="presOf" srcId="{BA10B588-C4B0-4485-A2B7-42FC00E79908}" destId="{767B4C2F-590C-4A7F-BF73-A0B819419EE5}" srcOrd="1" destOrd="0" presId="urn:microsoft.com/office/officeart/2005/8/layout/orgChart1"/>
    <dgm:cxn modelId="{DA4A3CBD-ADE3-4924-9B31-11B98778C4A6}" type="presOf" srcId="{F3243AEF-62D5-4C60-B6FC-4227C3E05AE4}" destId="{5D31F0BC-647B-40D9-B723-781CE297ADE3}" srcOrd="0" destOrd="0" presId="urn:microsoft.com/office/officeart/2005/8/layout/orgChart1"/>
    <dgm:cxn modelId="{0DE37013-C013-457B-80CC-376C89907242}" type="presOf" srcId="{76ABE015-8F85-4F66-9487-F87D9FB5B68D}" destId="{5976B346-B129-42BE-B203-6B926E310173}" srcOrd="1" destOrd="0" presId="urn:microsoft.com/office/officeart/2005/8/layout/orgChart1"/>
    <dgm:cxn modelId="{1D94D4F5-1B18-45D1-ABF6-074B9765A3AB}" srcId="{C98CA1C1-DB81-4259-B640-5B6947E64ECE}" destId="{36235F5D-EAC6-4CDC-AC3B-E747A7CD8976}" srcOrd="0" destOrd="0" parTransId="{726E8CF3-8599-4B28-9ABA-25E453879A40}" sibTransId="{1AE15A2C-C728-4300-A85A-841502A76393}"/>
    <dgm:cxn modelId="{B3EA2637-7012-4F78-9658-834F973AF259}" type="presOf" srcId="{BA10B588-C4B0-4485-A2B7-42FC00E79908}" destId="{4C1544C9-B0E8-43B5-A2A6-CD828A93DEE5}" srcOrd="0" destOrd="0" presId="urn:microsoft.com/office/officeart/2005/8/layout/orgChart1"/>
    <dgm:cxn modelId="{95C7644E-AF94-49C5-8D77-646DFD94EF6F}" srcId="{DC4F7FFB-9089-4CAE-BBB3-97B133CC3FB7}" destId="{2C17F071-9B4B-474A-9BA0-344C4ACBE51A}" srcOrd="1" destOrd="0" parTransId="{06A37BDF-6981-464B-87CE-C545189830A2}" sibTransId="{D115A5C5-A31B-4561-BA1A-4FD6F004A5AB}"/>
    <dgm:cxn modelId="{7A5AA426-D2A4-449E-853E-54B83A39F28E}" type="presOf" srcId="{59873C27-9C15-4C80-A08D-E93A1DC3D336}" destId="{DE21BDC7-CE83-460F-8EAA-7B4F4083FE4D}" srcOrd="1" destOrd="0" presId="urn:microsoft.com/office/officeart/2005/8/layout/orgChart1"/>
    <dgm:cxn modelId="{3E69B3BF-ECA2-4756-B056-1B25907A9D0C}" type="presOf" srcId="{CF1572FC-3237-4178-87B8-BE31C89B007F}" destId="{E99975AD-FA32-4DC8-B8DF-64447F389AEE}" srcOrd="0" destOrd="0" presId="urn:microsoft.com/office/officeart/2005/8/layout/orgChart1"/>
    <dgm:cxn modelId="{7ECEB9A0-908D-4002-A029-9639F3393AE7}" type="presOf" srcId="{DC4F7FFB-9089-4CAE-BBB3-97B133CC3FB7}" destId="{13E9084F-4309-4907-A678-7D198A10BC6A}" srcOrd="1" destOrd="0" presId="urn:microsoft.com/office/officeart/2005/8/layout/orgChart1"/>
    <dgm:cxn modelId="{5299DEDF-30CB-49DC-B9BB-9B18C3BAB857}" srcId="{A7B4A42F-26A4-47CA-8AA8-012F3A7B76A7}" destId="{8D49F514-9BA9-4785-A646-3D944C6166B2}" srcOrd="0" destOrd="0" parTransId="{3F8D5423-C774-4E4B-822A-F8E3D17C752A}" sibTransId="{39DEACE0-8DB8-4F7E-8E5E-09E2D9F00982}"/>
    <dgm:cxn modelId="{309A9E99-631C-46B0-B6DE-53F5D7A1C871}" srcId="{DC4F7FFB-9089-4CAE-BBB3-97B133CC3FB7}" destId="{3DBE6175-F33D-40BF-A4E7-734F913DFFB9}" srcOrd="2" destOrd="0" parTransId="{FDB5AA0D-8B60-4A3E-8064-0A9025C6005D}" sibTransId="{E8CD1F4C-33E1-4010-8955-E6AF274E410C}"/>
    <dgm:cxn modelId="{A6ACCF28-DE1E-4C77-B16D-D34606E62BB3}" srcId="{8D49F514-9BA9-4785-A646-3D944C6166B2}" destId="{79C7AA20-5C0B-4C16-9CAF-6180484DDBED}" srcOrd="5" destOrd="0" parTransId="{C959E1CA-A268-464C-B141-72725A98E384}" sibTransId="{02BEE757-5D37-49E0-A61B-F49C0F2A0D17}"/>
    <dgm:cxn modelId="{439B2BC5-4FA1-4FA1-B2A8-8FAB81CD821F}" type="presOf" srcId="{A11B7D93-A17D-44BC-B59F-8294E91CF288}" destId="{E5769B8D-1F0B-48F5-8F52-5B956BBFABD3}" srcOrd="0" destOrd="0" presId="urn:microsoft.com/office/officeart/2005/8/layout/orgChart1"/>
    <dgm:cxn modelId="{051A4683-445F-4F13-872E-B01546565AE8}" srcId="{BA10B588-C4B0-4485-A2B7-42FC00E79908}" destId="{76ABE015-8F85-4F66-9487-F87D9FB5B68D}" srcOrd="1" destOrd="0" parTransId="{0AFBDDB9-EC56-45D4-9C75-857C391115A0}" sibTransId="{79EEC615-9733-45CA-8955-8FDD05468E82}"/>
    <dgm:cxn modelId="{5C16FD1B-6A4E-44D6-9566-5F0176A81922}" srcId="{EAC424CE-31CC-467B-BDA2-0956FA3E576B}" destId="{85DF014F-93EC-4EAC-87C2-31335BA1CB08}" srcOrd="0" destOrd="0" parTransId="{2A8F32A8-51FD-47B8-966E-C613A9D7ADE4}" sibTransId="{240D45F0-3F58-43CE-8A54-3378B64E0B02}"/>
    <dgm:cxn modelId="{4B8B50A6-854E-4F55-8D6D-9F3E1CDC8F7C}" srcId="{C98CA1C1-DB81-4259-B640-5B6947E64ECE}" destId="{52A02565-A3DF-498C-AFFB-39A502723D9B}" srcOrd="2" destOrd="0" parTransId="{B39ADA7A-656D-4AE0-AF9A-1A235763B624}" sibTransId="{DF18E1E5-8C84-49E6-956A-D759B72FBAF9}"/>
    <dgm:cxn modelId="{8996E9FB-F4E9-4881-A038-63E6A40F8FD0}" type="presOf" srcId="{9643D5BF-BECA-40AA-8245-0EEDFFC814B5}" destId="{EEF33C02-E871-4C7D-B7D8-412A95CAD6E8}" srcOrd="0" destOrd="0" presId="urn:microsoft.com/office/officeart/2005/8/layout/orgChart1"/>
    <dgm:cxn modelId="{6C5FD92A-593F-4EB1-AF46-01A41809B9DF}" type="presOf" srcId="{4C8F0820-90A3-49A9-AC23-7AB640AFDFB9}" destId="{E711FE73-285A-4474-9747-FB3BA45015EA}" srcOrd="0" destOrd="0" presId="urn:microsoft.com/office/officeart/2005/8/layout/orgChart1"/>
    <dgm:cxn modelId="{18B87884-750E-40A6-A797-94A9B29AF90F}" type="presOf" srcId="{52A02565-A3DF-498C-AFFB-39A502723D9B}" destId="{519D97ED-0739-481D-80AD-D4E2D5DDC752}" srcOrd="1" destOrd="0" presId="urn:microsoft.com/office/officeart/2005/8/layout/orgChart1"/>
    <dgm:cxn modelId="{0DE5792C-27A1-4652-9025-5AC51F84E457}" type="presOf" srcId="{2A8F32A8-51FD-47B8-966E-C613A9D7ADE4}" destId="{B9EF743D-D096-4CC8-95CF-584663CA0A9A}" srcOrd="0" destOrd="0" presId="urn:microsoft.com/office/officeart/2005/8/layout/orgChart1"/>
    <dgm:cxn modelId="{E8AFB023-B457-469D-8E3F-A681C330EBF4}" type="presOf" srcId="{2C17F071-9B4B-474A-9BA0-344C4ACBE51A}" destId="{5A367585-A789-4018-83A0-01304A1C1B15}" srcOrd="0" destOrd="0" presId="urn:microsoft.com/office/officeart/2005/8/layout/orgChart1"/>
    <dgm:cxn modelId="{8CD9524B-A462-4D26-995E-0AB932EFA9F8}" srcId="{36235F5D-EAC6-4CDC-AC3B-E747A7CD8976}" destId="{9643D5BF-BECA-40AA-8245-0EEDFFC814B5}" srcOrd="1" destOrd="0" parTransId="{22F391C5-CBC7-4AE8-87DD-8F1E83085F7D}" sibTransId="{F3DEFC4C-3934-49F9-8844-CF98DDDE83A4}"/>
    <dgm:cxn modelId="{E201EBE6-D072-4F10-8F44-D782E6F11659}" type="presOf" srcId="{06A37BDF-6981-464B-87CE-C545189830A2}" destId="{E68546E1-E70D-4007-9354-808DB0A9EF79}" srcOrd="0" destOrd="0" presId="urn:microsoft.com/office/officeart/2005/8/layout/orgChart1"/>
    <dgm:cxn modelId="{B90A81A6-274E-4829-A80D-43870C866B5D}" type="presOf" srcId="{36235F5D-EAC6-4CDC-AC3B-E747A7CD8976}" destId="{0A651B39-7C65-434D-AE4C-2289B3F9D966}" srcOrd="0" destOrd="0" presId="urn:microsoft.com/office/officeart/2005/8/layout/orgChart1"/>
    <dgm:cxn modelId="{E6062CF1-FD7A-4BF5-9E61-B6F1E7F5A21A}" type="presOf" srcId="{05FEDB5F-FAF3-4D28-A67A-4C5C5B445BB6}" destId="{6400E864-2838-463A-85D9-8DFC1A2E6998}" srcOrd="1" destOrd="0" presId="urn:microsoft.com/office/officeart/2005/8/layout/orgChart1"/>
    <dgm:cxn modelId="{DC543776-134B-43F9-AD59-E6EB3FAB2CB8}" type="presOf" srcId="{FDB5AA0D-8B60-4A3E-8064-0A9025C6005D}" destId="{0F40BF1F-5846-4142-A97F-B5E7BCD19C23}" srcOrd="0" destOrd="0" presId="urn:microsoft.com/office/officeart/2005/8/layout/orgChart1"/>
    <dgm:cxn modelId="{C3152F79-7824-4647-A2E9-1AC5108F9689}" srcId="{EAC424CE-31CC-467B-BDA2-0956FA3E576B}" destId="{05FEDB5F-FAF3-4D28-A67A-4C5C5B445BB6}" srcOrd="1" destOrd="0" parTransId="{6761DAA8-607A-4EAE-9AFF-EA1C8AA17989}" sibTransId="{731C70F4-84E6-4DA4-B0F6-51B48A532C96}"/>
    <dgm:cxn modelId="{43980EC3-F5B1-4AB9-87F8-B40DE57F89D2}" type="presOf" srcId="{DC4F7FFB-9089-4CAE-BBB3-97B133CC3FB7}" destId="{4AFA477D-2F40-4BA7-9D81-0731B09AC744}" srcOrd="0" destOrd="0" presId="urn:microsoft.com/office/officeart/2005/8/layout/orgChart1"/>
    <dgm:cxn modelId="{C16C709D-7BBE-4172-BF7A-C1A2D724BEFC}" srcId="{0F8BBB86-0C23-4E26-A813-0C55164A57FE}" destId="{D42E5ECF-AD90-4566-B99F-2D9C0BA9BD21}" srcOrd="0" destOrd="0" parTransId="{F3243AEF-62D5-4C60-B6FC-4227C3E05AE4}" sibTransId="{52B0CC46-65BB-49C0-AC7A-32E4CC110C03}"/>
    <dgm:cxn modelId="{DB3FF742-B7CE-4BC6-927E-A4AA161BA70D}" type="presOf" srcId="{6761DAA8-607A-4EAE-9AFF-EA1C8AA17989}" destId="{34074D70-9E56-4476-A0E6-285DC8CA86C8}" srcOrd="0" destOrd="0" presId="urn:microsoft.com/office/officeart/2005/8/layout/orgChart1"/>
    <dgm:cxn modelId="{336D22C3-1206-4032-A8C5-4C3D9107DB51}" type="presOf" srcId="{C98CA1C1-DB81-4259-B640-5B6947E64ECE}" destId="{DC448504-F8E8-48BE-90A8-616635C88382}" srcOrd="0" destOrd="0" presId="urn:microsoft.com/office/officeart/2005/8/layout/orgChart1"/>
    <dgm:cxn modelId="{0360A306-13B4-468D-BAAF-D404C687F286}" type="presOf" srcId="{05FEDB5F-FAF3-4D28-A67A-4C5C5B445BB6}" destId="{AF0237D3-F47C-4916-9755-567E81A60881}" srcOrd="0" destOrd="0" presId="urn:microsoft.com/office/officeart/2005/8/layout/orgChart1"/>
    <dgm:cxn modelId="{775752FF-714F-4C38-9820-7FDD1BB4CED7}" type="presOf" srcId="{0665A7F5-5157-46C7-ACA4-305F1C9E0EEB}" destId="{1CD110E3-513E-4B3E-81A6-F70810F65C6D}" srcOrd="0" destOrd="0" presId="urn:microsoft.com/office/officeart/2005/8/layout/orgChart1"/>
    <dgm:cxn modelId="{75BE1984-39D6-4FF6-96E8-D7538D36D89A}" srcId="{DC4F7FFB-9089-4CAE-BBB3-97B133CC3FB7}" destId="{A9E772DE-9935-40E7-A4CC-DA59D17BCD9C}" srcOrd="0" destOrd="0" parTransId="{E32A02FE-071B-4B1F-B299-E1D983851FAF}" sibTransId="{618849B0-4C56-4065-ABAA-C2FAAE9190C2}"/>
    <dgm:cxn modelId="{D9A3E082-2349-46D4-BB86-9A111B5D6C5F}" srcId="{EAC424CE-31CC-467B-BDA2-0956FA3E576B}" destId="{F1B574BB-BB17-49B2-8205-2BADB1D3F18C}" srcOrd="2" destOrd="0" parTransId="{BE838046-8D1D-4F2F-B7B8-CB4A9842AAA3}" sibTransId="{4CE6EB44-6743-4655-B651-B9797EEA9D04}"/>
    <dgm:cxn modelId="{0C8D22BD-90FD-4191-9F31-B61E48FD65FD}" type="presOf" srcId="{74706B3A-B226-4C05-8D70-EDD47C61294E}" destId="{1B75A70E-7DE1-4A32-A2BD-A71986621F2A}" srcOrd="1" destOrd="0" presId="urn:microsoft.com/office/officeart/2005/8/layout/orgChart1"/>
    <dgm:cxn modelId="{BF84C97E-5F02-45DC-BCFD-B7B2C55752BE}" type="presOf" srcId="{2FAD8C01-757D-42F8-8243-8993940380B3}" destId="{44F9D48F-6B61-492D-9184-D4C3EC3040AE}" srcOrd="0" destOrd="0" presId="urn:microsoft.com/office/officeart/2005/8/layout/orgChart1"/>
    <dgm:cxn modelId="{DF0BB410-5DC0-4B9E-9948-A88A208C902F}" srcId="{8D49F514-9BA9-4785-A646-3D944C6166B2}" destId="{EAC424CE-31CC-467B-BDA2-0956FA3E576B}" srcOrd="2" destOrd="0" parTransId="{4C8F0820-90A3-49A9-AC23-7AB640AFDFB9}" sibTransId="{3EC455E7-A992-4A8D-A6B8-E3076483B3F6}"/>
    <dgm:cxn modelId="{E06C3FAD-8040-44D0-A50D-D4404E6ABD55}" type="presOf" srcId="{41D01070-0007-44EE-BDEF-38044319244B}" destId="{03781D2D-61E0-496D-BB18-AC93707DBB7A}" srcOrd="1" destOrd="0" presId="urn:microsoft.com/office/officeart/2005/8/layout/orgChart1"/>
    <dgm:cxn modelId="{F9E86F22-3787-4AAF-857D-E6219221E706}" srcId="{0F8BBB86-0C23-4E26-A813-0C55164A57FE}" destId="{7CA955B4-6CC5-4036-AED9-B63BE6E62BD9}" srcOrd="3" destOrd="0" parTransId="{D59F8039-9F90-494D-9F75-B3A2132638B0}" sibTransId="{59D28550-48D1-450F-8F77-E071FEFE3AC3}"/>
    <dgm:cxn modelId="{768FCAE3-6A9B-4FDC-A135-0C5A632C0CA3}" type="presOf" srcId="{0F8BBB86-0C23-4E26-A813-0C55164A57FE}" destId="{6AD9EC90-214B-4AC6-AEF3-70CA3B5C290E}" srcOrd="0" destOrd="0" presId="urn:microsoft.com/office/officeart/2005/8/layout/orgChart1"/>
    <dgm:cxn modelId="{4EED2BE0-A0FB-459C-8519-42B318DD0392}" type="presOf" srcId="{79C7AA20-5C0B-4C16-9CAF-6180484DDBED}" destId="{3AC87BB6-03E5-445C-B178-1138BD82866C}" srcOrd="0" destOrd="0" presId="urn:microsoft.com/office/officeart/2005/8/layout/orgChart1"/>
    <dgm:cxn modelId="{DF88BB98-249E-4B0D-8FCA-E28DC366A5DD}" type="presOf" srcId="{7CA955B4-6CC5-4036-AED9-B63BE6E62BD9}" destId="{4897D8CA-B302-4155-A850-D1669BB13F2C}" srcOrd="1" destOrd="0" presId="urn:microsoft.com/office/officeart/2005/8/layout/orgChart1"/>
    <dgm:cxn modelId="{9340F610-1740-4A3C-9958-D8F8D0A38285}" type="presOf" srcId="{8A84AC10-4D6E-4727-BD0C-5E99F95D23FE}" destId="{98CACFC1-715B-4F47-AD7F-25648DFC1814}" srcOrd="0" destOrd="0" presId="urn:microsoft.com/office/officeart/2005/8/layout/orgChart1"/>
    <dgm:cxn modelId="{13EC5157-42DC-484A-A714-7E2B98DFB853}" type="presOf" srcId="{A7B4A42F-26A4-47CA-8AA8-012F3A7B76A7}" destId="{95270106-A608-4224-83B3-C0AE81DE9A4C}" srcOrd="0" destOrd="0" presId="urn:microsoft.com/office/officeart/2005/8/layout/orgChart1"/>
    <dgm:cxn modelId="{1FCD0368-A276-46E6-82FF-99F86FEA6171}" srcId="{C98CA1C1-DB81-4259-B640-5B6947E64ECE}" destId="{BA10B588-C4B0-4485-A2B7-42FC00E79908}" srcOrd="1" destOrd="0" parTransId="{CF1572FC-3237-4178-87B8-BE31C89B007F}" sibTransId="{0FAFDCF2-5E0E-4250-80E3-4E5386E43FB3}"/>
    <dgm:cxn modelId="{E5C2FB4B-A024-4B1E-B48F-626FDCD0512F}" srcId="{8D49F514-9BA9-4785-A646-3D944C6166B2}" destId="{7B98BC54-7847-433B-BB49-576AC374CDA5}" srcOrd="0" destOrd="0" parTransId="{66595A47-7296-4644-AE29-82B19CEB0AF1}" sibTransId="{21435D1D-9DBF-4B83-9627-16F86A82E43D}"/>
    <dgm:cxn modelId="{7D3F81BC-2247-4576-9577-B5DC987BEEE4}" type="presOf" srcId="{8D49F514-9BA9-4785-A646-3D944C6166B2}" destId="{6549542E-8BBD-484F-9D00-5C12A3DE7E69}" srcOrd="1" destOrd="0" presId="urn:microsoft.com/office/officeart/2005/8/layout/orgChart1"/>
    <dgm:cxn modelId="{DF9CDCC2-1563-4DDE-AECA-7E7BE11133B8}" type="presParOf" srcId="{95270106-A608-4224-83B3-C0AE81DE9A4C}" destId="{FC7E6FCB-5D96-4AD7-9BB6-FEDFA079AA54}" srcOrd="0" destOrd="0" presId="urn:microsoft.com/office/officeart/2005/8/layout/orgChart1"/>
    <dgm:cxn modelId="{3C850D20-4884-4F11-A8D9-9C79FB7A8636}" type="presParOf" srcId="{FC7E6FCB-5D96-4AD7-9BB6-FEDFA079AA54}" destId="{D2427B4A-FDBA-4914-B228-DE63C49763EC}" srcOrd="0" destOrd="0" presId="urn:microsoft.com/office/officeart/2005/8/layout/orgChart1"/>
    <dgm:cxn modelId="{1A5E3C10-327E-44D3-A702-8D868543BFDC}" type="presParOf" srcId="{D2427B4A-FDBA-4914-B228-DE63C49763EC}" destId="{FF758DEA-0190-4BEA-AEC4-AAFAA5FEBFF1}" srcOrd="0" destOrd="0" presId="urn:microsoft.com/office/officeart/2005/8/layout/orgChart1"/>
    <dgm:cxn modelId="{CA3AC1C7-9233-4941-B48A-DF6768BBFA0A}" type="presParOf" srcId="{D2427B4A-FDBA-4914-B228-DE63C49763EC}" destId="{6549542E-8BBD-484F-9D00-5C12A3DE7E69}" srcOrd="1" destOrd="0" presId="urn:microsoft.com/office/officeart/2005/8/layout/orgChart1"/>
    <dgm:cxn modelId="{53E1C8DE-247D-43FF-A5EB-AF49632D34A3}" type="presParOf" srcId="{FC7E6FCB-5D96-4AD7-9BB6-FEDFA079AA54}" destId="{CA948269-7410-4483-AA9F-5F74ACC2A4DF}" srcOrd="1" destOrd="0" presId="urn:microsoft.com/office/officeart/2005/8/layout/orgChart1"/>
    <dgm:cxn modelId="{31B2CCF3-4286-4050-9EF1-28D71EA98D92}" type="presParOf" srcId="{CA948269-7410-4483-AA9F-5F74ACC2A4DF}" destId="{44F9D48F-6B61-492D-9184-D4C3EC3040AE}" srcOrd="0" destOrd="0" presId="urn:microsoft.com/office/officeart/2005/8/layout/orgChart1"/>
    <dgm:cxn modelId="{89A47789-F388-4AA0-9E07-5EAE91605A13}" type="presParOf" srcId="{CA948269-7410-4483-AA9F-5F74ACC2A4DF}" destId="{5BAF8A06-1B95-4029-85AD-583AC3F272FA}" srcOrd="1" destOrd="0" presId="urn:microsoft.com/office/officeart/2005/8/layout/orgChart1"/>
    <dgm:cxn modelId="{D665BFE7-5430-4E5E-998E-EC298C251C63}" type="presParOf" srcId="{5BAF8A06-1B95-4029-85AD-583AC3F272FA}" destId="{CD83CD4D-1E06-49CC-8362-E44342BBEE78}" srcOrd="0" destOrd="0" presId="urn:microsoft.com/office/officeart/2005/8/layout/orgChart1"/>
    <dgm:cxn modelId="{0DF3BBF3-4450-4D7D-903F-ED22010412BD}" type="presParOf" srcId="{CD83CD4D-1E06-49CC-8362-E44342BBEE78}" destId="{4AFA477D-2F40-4BA7-9D81-0731B09AC744}" srcOrd="0" destOrd="0" presId="urn:microsoft.com/office/officeart/2005/8/layout/orgChart1"/>
    <dgm:cxn modelId="{D236979D-3DBC-4931-9671-455EAB5DDEA9}" type="presParOf" srcId="{CD83CD4D-1E06-49CC-8362-E44342BBEE78}" destId="{13E9084F-4309-4907-A678-7D198A10BC6A}" srcOrd="1" destOrd="0" presId="urn:microsoft.com/office/officeart/2005/8/layout/orgChart1"/>
    <dgm:cxn modelId="{9E3B9E2F-0945-4B2A-97BB-6DCFCD48A9EA}" type="presParOf" srcId="{5BAF8A06-1B95-4029-85AD-583AC3F272FA}" destId="{0AAF0C13-4D74-490A-82CA-421B99410568}" srcOrd="1" destOrd="0" presId="urn:microsoft.com/office/officeart/2005/8/layout/orgChart1"/>
    <dgm:cxn modelId="{10748542-5BA6-41FC-BFD6-98E33E48D493}" type="presParOf" srcId="{0AAF0C13-4D74-490A-82CA-421B99410568}" destId="{7E5E7D0B-0588-41D1-ADCA-4CD3989F30BE}" srcOrd="0" destOrd="0" presId="urn:microsoft.com/office/officeart/2005/8/layout/orgChart1"/>
    <dgm:cxn modelId="{FDCB6374-C223-458B-82B1-9015091A9D61}" type="presParOf" srcId="{0AAF0C13-4D74-490A-82CA-421B99410568}" destId="{B9E8EF60-0F93-45E8-B257-512B3F91D8B6}" srcOrd="1" destOrd="0" presId="urn:microsoft.com/office/officeart/2005/8/layout/orgChart1"/>
    <dgm:cxn modelId="{F37C5E4E-5F71-4FC2-82F0-5EB684E8E396}" type="presParOf" srcId="{B9E8EF60-0F93-45E8-B257-512B3F91D8B6}" destId="{268CC5DC-4826-4DC6-9442-852BD8F20FF4}" srcOrd="0" destOrd="0" presId="urn:microsoft.com/office/officeart/2005/8/layout/orgChart1"/>
    <dgm:cxn modelId="{E109EC7D-CFD6-4014-9C0F-D70BFBC827C7}" type="presParOf" srcId="{268CC5DC-4826-4DC6-9442-852BD8F20FF4}" destId="{556E9A50-76F2-4798-8EF1-A457058B7095}" srcOrd="0" destOrd="0" presId="urn:microsoft.com/office/officeart/2005/8/layout/orgChart1"/>
    <dgm:cxn modelId="{EFECC87B-1221-4BF5-863F-864774220221}" type="presParOf" srcId="{268CC5DC-4826-4DC6-9442-852BD8F20FF4}" destId="{C1C6F275-CAE3-4E7B-B18D-43CE9AF03481}" srcOrd="1" destOrd="0" presId="urn:microsoft.com/office/officeart/2005/8/layout/orgChart1"/>
    <dgm:cxn modelId="{69F86929-B141-4F59-AF12-91D9D2F5951E}" type="presParOf" srcId="{B9E8EF60-0F93-45E8-B257-512B3F91D8B6}" destId="{5826E4B1-6754-4800-9F8D-7CEFDF034BA6}" srcOrd="1" destOrd="0" presId="urn:microsoft.com/office/officeart/2005/8/layout/orgChart1"/>
    <dgm:cxn modelId="{CA01D6DB-3D39-4952-AE83-88BED946A052}" type="presParOf" srcId="{B9E8EF60-0F93-45E8-B257-512B3F91D8B6}" destId="{10C06E52-ADA9-4BFE-BAF7-CA02D99F14A8}" srcOrd="2" destOrd="0" presId="urn:microsoft.com/office/officeart/2005/8/layout/orgChart1"/>
    <dgm:cxn modelId="{0116EA58-E95E-4BD7-B3A5-8C595885BA96}" type="presParOf" srcId="{0AAF0C13-4D74-490A-82CA-421B99410568}" destId="{E68546E1-E70D-4007-9354-808DB0A9EF79}" srcOrd="2" destOrd="0" presId="urn:microsoft.com/office/officeart/2005/8/layout/orgChart1"/>
    <dgm:cxn modelId="{234EC2B7-6F03-4508-9504-CA9597BE7721}" type="presParOf" srcId="{0AAF0C13-4D74-490A-82CA-421B99410568}" destId="{F9ABE6E9-E3A4-4ADD-A890-3573FC2FB6EC}" srcOrd="3" destOrd="0" presId="urn:microsoft.com/office/officeart/2005/8/layout/orgChart1"/>
    <dgm:cxn modelId="{EFFE7721-8693-4AAF-B35C-E105962EA38A}" type="presParOf" srcId="{F9ABE6E9-E3A4-4ADD-A890-3573FC2FB6EC}" destId="{9BFBBD5A-5D01-4E01-A18B-C6512CFB943F}" srcOrd="0" destOrd="0" presId="urn:microsoft.com/office/officeart/2005/8/layout/orgChart1"/>
    <dgm:cxn modelId="{37B3DCC5-232F-4BB0-B83F-B5F4FF407AB5}" type="presParOf" srcId="{9BFBBD5A-5D01-4E01-A18B-C6512CFB943F}" destId="{5A367585-A789-4018-83A0-01304A1C1B15}" srcOrd="0" destOrd="0" presId="urn:microsoft.com/office/officeart/2005/8/layout/orgChart1"/>
    <dgm:cxn modelId="{E3435D09-8395-4C97-9DBF-B289598B6921}" type="presParOf" srcId="{9BFBBD5A-5D01-4E01-A18B-C6512CFB943F}" destId="{135EC012-D642-4BA3-B72B-F5C568723D96}" srcOrd="1" destOrd="0" presId="urn:microsoft.com/office/officeart/2005/8/layout/orgChart1"/>
    <dgm:cxn modelId="{F4FF2475-4872-4A12-81E9-A8885012352C}" type="presParOf" srcId="{F9ABE6E9-E3A4-4ADD-A890-3573FC2FB6EC}" destId="{9C1E842C-4D98-442B-AFD2-CAEAF738E61F}" srcOrd="1" destOrd="0" presId="urn:microsoft.com/office/officeart/2005/8/layout/orgChart1"/>
    <dgm:cxn modelId="{CAA1BC3E-B954-406A-9F4C-0233CC5835D1}" type="presParOf" srcId="{F9ABE6E9-E3A4-4ADD-A890-3573FC2FB6EC}" destId="{B44BB791-0FE1-4F6A-BFC3-7A22114F3E43}" srcOrd="2" destOrd="0" presId="urn:microsoft.com/office/officeart/2005/8/layout/orgChart1"/>
    <dgm:cxn modelId="{E8CF1A02-A049-47E9-8632-3E22E7EC22A2}" type="presParOf" srcId="{0AAF0C13-4D74-490A-82CA-421B99410568}" destId="{0F40BF1F-5846-4142-A97F-B5E7BCD19C23}" srcOrd="4" destOrd="0" presId="urn:microsoft.com/office/officeart/2005/8/layout/orgChart1"/>
    <dgm:cxn modelId="{4E3BEE5F-9DEC-4115-8583-3BB584A427D1}" type="presParOf" srcId="{0AAF0C13-4D74-490A-82CA-421B99410568}" destId="{2C624A8C-2103-406D-8664-5F3B58DB2D8E}" srcOrd="5" destOrd="0" presId="urn:microsoft.com/office/officeart/2005/8/layout/orgChart1"/>
    <dgm:cxn modelId="{AFE8AEDF-8314-4AFE-BF4C-27B1EAEA47DF}" type="presParOf" srcId="{2C624A8C-2103-406D-8664-5F3B58DB2D8E}" destId="{407C808E-CB51-4713-A711-FDEFF4441F1A}" srcOrd="0" destOrd="0" presId="urn:microsoft.com/office/officeart/2005/8/layout/orgChart1"/>
    <dgm:cxn modelId="{3996B2AD-B21E-4358-9972-0D020ACC75EE}" type="presParOf" srcId="{407C808E-CB51-4713-A711-FDEFF4441F1A}" destId="{7AC717C9-FC24-4046-A093-1818BD834DEF}" srcOrd="0" destOrd="0" presId="urn:microsoft.com/office/officeart/2005/8/layout/orgChart1"/>
    <dgm:cxn modelId="{5DFB1927-4773-4F1D-9575-0F93F78FC4C3}" type="presParOf" srcId="{407C808E-CB51-4713-A711-FDEFF4441F1A}" destId="{187A14AB-EA24-4C63-B221-2E2D02B217A3}" srcOrd="1" destOrd="0" presId="urn:microsoft.com/office/officeart/2005/8/layout/orgChart1"/>
    <dgm:cxn modelId="{CA67AAAE-8F2A-4252-A36F-0F494C9A1B5C}" type="presParOf" srcId="{2C624A8C-2103-406D-8664-5F3B58DB2D8E}" destId="{47FB88DA-D32E-4C97-97EF-39CC311EC06C}" srcOrd="1" destOrd="0" presId="urn:microsoft.com/office/officeart/2005/8/layout/orgChart1"/>
    <dgm:cxn modelId="{27B06535-60AD-4632-980A-C924246B2301}" type="presParOf" srcId="{2C624A8C-2103-406D-8664-5F3B58DB2D8E}" destId="{C121EB83-A12A-4322-9D4E-DB6740E010B9}" srcOrd="2" destOrd="0" presId="urn:microsoft.com/office/officeart/2005/8/layout/orgChart1"/>
    <dgm:cxn modelId="{7B932BE7-003F-425B-9A0B-13912E2AD7B7}" type="presParOf" srcId="{0AAF0C13-4D74-490A-82CA-421B99410568}" destId="{536EA2FC-C94D-446C-9E52-6C2E4DE9BBC2}" srcOrd="6" destOrd="0" presId="urn:microsoft.com/office/officeart/2005/8/layout/orgChart1"/>
    <dgm:cxn modelId="{22E047FE-3983-40FF-BAA0-676C6E7DC00B}" type="presParOf" srcId="{0AAF0C13-4D74-490A-82CA-421B99410568}" destId="{0810FAF3-E896-4B64-BAF7-B3E1D902507B}" srcOrd="7" destOrd="0" presId="urn:microsoft.com/office/officeart/2005/8/layout/orgChart1"/>
    <dgm:cxn modelId="{464AE610-C7CC-4623-B328-A89B3E0DFFA0}" type="presParOf" srcId="{0810FAF3-E896-4B64-BAF7-B3E1D902507B}" destId="{644BFF0F-FDEB-4449-A418-E4AD7BCDC81F}" srcOrd="0" destOrd="0" presId="urn:microsoft.com/office/officeart/2005/8/layout/orgChart1"/>
    <dgm:cxn modelId="{9E2C457F-6D2B-44A8-9EC4-4C4B6ED50E59}" type="presParOf" srcId="{644BFF0F-FDEB-4449-A418-E4AD7BCDC81F}" destId="{A64B6426-510B-4C0E-90EC-D0E4BB81E7E7}" srcOrd="0" destOrd="0" presId="urn:microsoft.com/office/officeart/2005/8/layout/orgChart1"/>
    <dgm:cxn modelId="{7BA3B89E-C818-4AF7-B63C-D487F3A6F503}" type="presParOf" srcId="{644BFF0F-FDEB-4449-A418-E4AD7BCDC81F}" destId="{FFF02285-2D0A-4F58-8EEF-805A9EB9B3D0}" srcOrd="1" destOrd="0" presId="urn:microsoft.com/office/officeart/2005/8/layout/orgChart1"/>
    <dgm:cxn modelId="{82F1CA7D-F811-418D-B838-537C7692C4CA}" type="presParOf" srcId="{0810FAF3-E896-4B64-BAF7-B3E1D902507B}" destId="{F9A7E119-85DA-4BA5-B8DA-54EB8EE33930}" srcOrd="1" destOrd="0" presId="urn:microsoft.com/office/officeart/2005/8/layout/orgChart1"/>
    <dgm:cxn modelId="{71DC4891-C888-4071-8CCE-6DA53BAF2FBE}" type="presParOf" srcId="{0810FAF3-E896-4B64-BAF7-B3E1D902507B}" destId="{38B415C4-44D7-4997-944A-D9D7AAC533D2}" srcOrd="2" destOrd="0" presId="urn:microsoft.com/office/officeart/2005/8/layout/orgChart1"/>
    <dgm:cxn modelId="{648C4FBA-0DCA-43BE-949D-91B8102CF055}" type="presParOf" srcId="{5BAF8A06-1B95-4029-85AD-583AC3F272FA}" destId="{6E05ED96-AEFD-458A-B057-856AA2D59FD8}" srcOrd="2" destOrd="0" presId="urn:microsoft.com/office/officeart/2005/8/layout/orgChart1"/>
    <dgm:cxn modelId="{43716283-AD05-49CD-8B4C-6EBE638FBDB1}" type="presParOf" srcId="{CA948269-7410-4483-AA9F-5F74ACC2A4DF}" destId="{E711FE73-285A-4474-9747-FB3BA45015EA}" srcOrd="2" destOrd="0" presId="urn:microsoft.com/office/officeart/2005/8/layout/orgChart1"/>
    <dgm:cxn modelId="{42CD4D4D-BA84-4E0E-AD86-CEA7643A2C03}" type="presParOf" srcId="{CA948269-7410-4483-AA9F-5F74ACC2A4DF}" destId="{3C5532C7-504C-48C9-BF2A-8DD711F99983}" srcOrd="3" destOrd="0" presId="urn:microsoft.com/office/officeart/2005/8/layout/orgChart1"/>
    <dgm:cxn modelId="{BCBA4594-95C7-45B8-BDC1-162EE01345C3}" type="presParOf" srcId="{3C5532C7-504C-48C9-BF2A-8DD711F99983}" destId="{1103AB0C-A32A-40C2-AF26-8DAA7EB349D0}" srcOrd="0" destOrd="0" presId="urn:microsoft.com/office/officeart/2005/8/layout/orgChart1"/>
    <dgm:cxn modelId="{8DCCC138-5F9E-4B06-A068-987D472C7991}" type="presParOf" srcId="{1103AB0C-A32A-40C2-AF26-8DAA7EB349D0}" destId="{9F03CD2A-F823-41ED-A5E2-962BF73D163A}" srcOrd="0" destOrd="0" presId="urn:microsoft.com/office/officeart/2005/8/layout/orgChart1"/>
    <dgm:cxn modelId="{EB7BFB49-E14B-42F9-B565-EA875655154C}" type="presParOf" srcId="{1103AB0C-A32A-40C2-AF26-8DAA7EB349D0}" destId="{3EF1A4A1-B120-47DA-8C23-E25492DD277C}" srcOrd="1" destOrd="0" presId="urn:microsoft.com/office/officeart/2005/8/layout/orgChart1"/>
    <dgm:cxn modelId="{766B3369-E8B3-43D2-939D-EAE4F1DA2C4C}" type="presParOf" srcId="{3C5532C7-504C-48C9-BF2A-8DD711F99983}" destId="{4150A89D-1B20-424E-A4D7-F61EACCD08D4}" srcOrd="1" destOrd="0" presId="urn:microsoft.com/office/officeart/2005/8/layout/orgChart1"/>
    <dgm:cxn modelId="{81E5E141-BD40-4176-BA52-412A747E65D8}" type="presParOf" srcId="{4150A89D-1B20-424E-A4D7-F61EACCD08D4}" destId="{B9EF743D-D096-4CC8-95CF-584663CA0A9A}" srcOrd="0" destOrd="0" presId="urn:microsoft.com/office/officeart/2005/8/layout/orgChart1"/>
    <dgm:cxn modelId="{2C071E28-6C06-45F4-91BA-215F72627E6A}" type="presParOf" srcId="{4150A89D-1B20-424E-A4D7-F61EACCD08D4}" destId="{BEC7EE2B-7376-4BA2-BD4F-18D0ABF9CFFA}" srcOrd="1" destOrd="0" presId="urn:microsoft.com/office/officeart/2005/8/layout/orgChart1"/>
    <dgm:cxn modelId="{7774A065-4D10-4EAC-8CEF-8942974D14AD}" type="presParOf" srcId="{BEC7EE2B-7376-4BA2-BD4F-18D0ABF9CFFA}" destId="{44585F70-9763-4A12-9917-71499F6780D5}" srcOrd="0" destOrd="0" presId="urn:microsoft.com/office/officeart/2005/8/layout/orgChart1"/>
    <dgm:cxn modelId="{A1E3E012-4FD9-4720-8882-8DD3E099719E}" type="presParOf" srcId="{44585F70-9763-4A12-9917-71499F6780D5}" destId="{797F81E5-2751-4C7C-9CFD-B4900CEB9F97}" srcOrd="0" destOrd="0" presId="urn:microsoft.com/office/officeart/2005/8/layout/orgChart1"/>
    <dgm:cxn modelId="{92A6F02D-C9C6-4A32-9C63-0A6B4425BC29}" type="presParOf" srcId="{44585F70-9763-4A12-9917-71499F6780D5}" destId="{A12FD367-FF5F-4A22-A7EE-B5BF1015C79A}" srcOrd="1" destOrd="0" presId="urn:microsoft.com/office/officeart/2005/8/layout/orgChart1"/>
    <dgm:cxn modelId="{38B20926-618C-47F8-B79C-B6C3A9A25D35}" type="presParOf" srcId="{BEC7EE2B-7376-4BA2-BD4F-18D0ABF9CFFA}" destId="{F853EFC6-E795-4C6B-96A2-8246DD28956F}" srcOrd="1" destOrd="0" presId="urn:microsoft.com/office/officeart/2005/8/layout/orgChart1"/>
    <dgm:cxn modelId="{0F8FDE96-D5F2-4EA0-BE08-6D1224AF8C0B}" type="presParOf" srcId="{BEC7EE2B-7376-4BA2-BD4F-18D0ABF9CFFA}" destId="{FCBB9309-5E43-4136-AC6F-21973272D940}" srcOrd="2" destOrd="0" presId="urn:microsoft.com/office/officeart/2005/8/layout/orgChart1"/>
    <dgm:cxn modelId="{E29069A9-97BD-49BC-964E-CFF3E071826F}" type="presParOf" srcId="{4150A89D-1B20-424E-A4D7-F61EACCD08D4}" destId="{34074D70-9E56-4476-A0E6-285DC8CA86C8}" srcOrd="2" destOrd="0" presId="urn:microsoft.com/office/officeart/2005/8/layout/orgChart1"/>
    <dgm:cxn modelId="{B32F9374-033C-4941-B6B9-D292E66421FE}" type="presParOf" srcId="{4150A89D-1B20-424E-A4D7-F61EACCD08D4}" destId="{2C32E7B5-C699-42C1-BDE8-E20215F992C6}" srcOrd="3" destOrd="0" presId="urn:microsoft.com/office/officeart/2005/8/layout/orgChart1"/>
    <dgm:cxn modelId="{5C36BDF3-1697-47A9-97F7-B5BF58BC8C7E}" type="presParOf" srcId="{2C32E7B5-C699-42C1-BDE8-E20215F992C6}" destId="{3745DC9B-E688-40DD-BAA0-08FCBF80F4BA}" srcOrd="0" destOrd="0" presId="urn:microsoft.com/office/officeart/2005/8/layout/orgChart1"/>
    <dgm:cxn modelId="{504D6EBC-9621-41CF-9D2F-3F2A45A3C3B5}" type="presParOf" srcId="{3745DC9B-E688-40DD-BAA0-08FCBF80F4BA}" destId="{AF0237D3-F47C-4916-9755-567E81A60881}" srcOrd="0" destOrd="0" presId="urn:microsoft.com/office/officeart/2005/8/layout/orgChart1"/>
    <dgm:cxn modelId="{0301F983-996C-4216-A5D4-3DFABB2916C1}" type="presParOf" srcId="{3745DC9B-E688-40DD-BAA0-08FCBF80F4BA}" destId="{6400E864-2838-463A-85D9-8DFC1A2E6998}" srcOrd="1" destOrd="0" presId="urn:microsoft.com/office/officeart/2005/8/layout/orgChart1"/>
    <dgm:cxn modelId="{7B921588-8805-4D3F-ACCC-F2CCEBB919EF}" type="presParOf" srcId="{2C32E7B5-C699-42C1-BDE8-E20215F992C6}" destId="{C33ABCE4-A9A8-40E4-897F-F986CE1CEFD5}" srcOrd="1" destOrd="0" presId="urn:microsoft.com/office/officeart/2005/8/layout/orgChart1"/>
    <dgm:cxn modelId="{52538A9D-EE31-4534-88E8-D58C343F7ED0}" type="presParOf" srcId="{2C32E7B5-C699-42C1-BDE8-E20215F992C6}" destId="{F4F7AC3B-E99E-4186-A305-A34137EDF754}" srcOrd="2" destOrd="0" presId="urn:microsoft.com/office/officeart/2005/8/layout/orgChart1"/>
    <dgm:cxn modelId="{29E84308-BB7E-491A-93A5-DA54EEE02713}" type="presParOf" srcId="{4150A89D-1B20-424E-A4D7-F61EACCD08D4}" destId="{ECABA2C4-F788-4E06-A280-21FCE5F4540E}" srcOrd="4" destOrd="0" presId="urn:microsoft.com/office/officeart/2005/8/layout/orgChart1"/>
    <dgm:cxn modelId="{E82B36CE-6A41-4A56-9DC7-B4E16046F824}" type="presParOf" srcId="{4150A89D-1B20-424E-A4D7-F61EACCD08D4}" destId="{33E4C189-8DA9-4D8D-A425-F14D3CE1E351}" srcOrd="5" destOrd="0" presId="urn:microsoft.com/office/officeart/2005/8/layout/orgChart1"/>
    <dgm:cxn modelId="{8CFFDA33-55ED-4305-8CA4-BFB33EE290D9}" type="presParOf" srcId="{33E4C189-8DA9-4D8D-A425-F14D3CE1E351}" destId="{38D54B31-851A-4870-9D36-2C493ABBBD9E}" srcOrd="0" destOrd="0" presId="urn:microsoft.com/office/officeart/2005/8/layout/orgChart1"/>
    <dgm:cxn modelId="{3B52A412-955B-4144-B44C-F231349E27BC}" type="presParOf" srcId="{38D54B31-851A-4870-9D36-2C493ABBBD9E}" destId="{42497B22-46BE-4304-8C0B-18295D54BED2}" srcOrd="0" destOrd="0" presId="urn:microsoft.com/office/officeart/2005/8/layout/orgChart1"/>
    <dgm:cxn modelId="{A90FF3F1-C90D-4327-9F10-5895A4317199}" type="presParOf" srcId="{38D54B31-851A-4870-9D36-2C493ABBBD9E}" destId="{49E30AFE-DE2C-479A-A50D-FAF72E87104E}" srcOrd="1" destOrd="0" presId="urn:microsoft.com/office/officeart/2005/8/layout/orgChart1"/>
    <dgm:cxn modelId="{D6C7C2F9-F914-4807-9B5E-D1A2AE9BD453}" type="presParOf" srcId="{33E4C189-8DA9-4D8D-A425-F14D3CE1E351}" destId="{A9E3D591-45DB-4ABE-845C-257064F328B9}" srcOrd="1" destOrd="0" presId="urn:microsoft.com/office/officeart/2005/8/layout/orgChart1"/>
    <dgm:cxn modelId="{C226F7E7-7F76-451C-917B-8CFA3D69CBB6}" type="presParOf" srcId="{33E4C189-8DA9-4D8D-A425-F14D3CE1E351}" destId="{D1F478C8-F91D-4BCA-B7BA-17CBCF29D2B5}" srcOrd="2" destOrd="0" presId="urn:microsoft.com/office/officeart/2005/8/layout/orgChart1"/>
    <dgm:cxn modelId="{609A8D51-C9BF-4CF7-A1F0-EEE9898C56C3}" type="presParOf" srcId="{3C5532C7-504C-48C9-BF2A-8DD711F99983}" destId="{E3248ED4-4DF6-4415-B9D5-143366D5279E}" srcOrd="2" destOrd="0" presId="urn:microsoft.com/office/officeart/2005/8/layout/orgChart1"/>
    <dgm:cxn modelId="{3B92F92F-4E9E-41E7-B22C-BD9B6EFA239D}" type="presParOf" srcId="{CA948269-7410-4483-AA9F-5F74ACC2A4DF}" destId="{E5769B8D-1F0B-48F5-8F52-5B956BBFABD3}" srcOrd="4" destOrd="0" presId="urn:microsoft.com/office/officeart/2005/8/layout/orgChart1"/>
    <dgm:cxn modelId="{EB4BA691-5A74-410E-B794-DCFB8C958992}" type="presParOf" srcId="{CA948269-7410-4483-AA9F-5F74ACC2A4DF}" destId="{0C14F332-E0BC-40CB-A640-CFD3D1D3E116}" srcOrd="5" destOrd="0" presId="urn:microsoft.com/office/officeart/2005/8/layout/orgChart1"/>
    <dgm:cxn modelId="{8B643A4A-F4C2-4387-BE8E-3B8748D24FD2}" type="presParOf" srcId="{0C14F332-E0BC-40CB-A640-CFD3D1D3E116}" destId="{2B03B2F7-DB2E-4AC2-BA9B-74CC0F781627}" srcOrd="0" destOrd="0" presId="urn:microsoft.com/office/officeart/2005/8/layout/orgChart1"/>
    <dgm:cxn modelId="{7158EC3F-03DC-435C-AA46-5B382C3800BD}" type="presParOf" srcId="{2B03B2F7-DB2E-4AC2-BA9B-74CC0F781627}" destId="{DC448504-F8E8-48BE-90A8-616635C88382}" srcOrd="0" destOrd="0" presId="urn:microsoft.com/office/officeart/2005/8/layout/orgChart1"/>
    <dgm:cxn modelId="{2CF0BB1F-ECA2-4F3F-8828-5D1ECF8C7BB8}" type="presParOf" srcId="{2B03B2F7-DB2E-4AC2-BA9B-74CC0F781627}" destId="{4527C6A4-6847-4480-BEB7-711DE4730EA3}" srcOrd="1" destOrd="0" presId="urn:microsoft.com/office/officeart/2005/8/layout/orgChart1"/>
    <dgm:cxn modelId="{804B9356-3A9E-41A4-B926-3033C28541D6}" type="presParOf" srcId="{0C14F332-E0BC-40CB-A640-CFD3D1D3E116}" destId="{CE541F91-5E73-4067-9FAB-080D67102C3B}" srcOrd="1" destOrd="0" presId="urn:microsoft.com/office/officeart/2005/8/layout/orgChart1"/>
    <dgm:cxn modelId="{5FD14F53-E779-4CA9-A2FD-9673DC0EF42A}" type="presParOf" srcId="{CE541F91-5E73-4067-9FAB-080D67102C3B}" destId="{E29A5B9E-B010-4C9D-8F9C-1DF3753C5577}" srcOrd="0" destOrd="0" presId="urn:microsoft.com/office/officeart/2005/8/layout/orgChart1"/>
    <dgm:cxn modelId="{9F898D38-D8DA-4EBD-B477-BE3E779358A6}" type="presParOf" srcId="{CE541F91-5E73-4067-9FAB-080D67102C3B}" destId="{8712D8C3-ECC7-4233-9257-CE339E1DDEEC}" srcOrd="1" destOrd="0" presId="urn:microsoft.com/office/officeart/2005/8/layout/orgChart1"/>
    <dgm:cxn modelId="{3195F1AD-DC5A-4071-BC39-5F57B4A7D0AC}" type="presParOf" srcId="{8712D8C3-ECC7-4233-9257-CE339E1DDEEC}" destId="{7A6A360A-2557-49ED-9038-BD8A14323307}" srcOrd="0" destOrd="0" presId="urn:microsoft.com/office/officeart/2005/8/layout/orgChart1"/>
    <dgm:cxn modelId="{A7BD9AF1-2A4D-4FB9-942B-9DB54BF1C8AB}" type="presParOf" srcId="{7A6A360A-2557-49ED-9038-BD8A14323307}" destId="{0A651B39-7C65-434D-AE4C-2289B3F9D966}" srcOrd="0" destOrd="0" presId="urn:microsoft.com/office/officeart/2005/8/layout/orgChart1"/>
    <dgm:cxn modelId="{1A6C9AB0-7305-4E5B-BD47-EA3881088828}" type="presParOf" srcId="{7A6A360A-2557-49ED-9038-BD8A14323307}" destId="{5D8D0A56-7B20-40F3-A9C8-0CA5EAC0116F}" srcOrd="1" destOrd="0" presId="urn:microsoft.com/office/officeart/2005/8/layout/orgChart1"/>
    <dgm:cxn modelId="{1A979265-3F8B-4E71-9052-EDAE9F7FC364}" type="presParOf" srcId="{8712D8C3-ECC7-4233-9257-CE339E1DDEEC}" destId="{C49D4EB6-5507-4261-B831-B65BA790636B}" srcOrd="1" destOrd="0" presId="urn:microsoft.com/office/officeart/2005/8/layout/orgChart1"/>
    <dgm:cxn modelId="{3DAB24D7-9B56-4B19-B139-919AABBF2993}" type="presParOf" srcId="{C49D4EB6-5507-4261-B831-B65BA790636B}" destId="{76976FFD-4965-420B-86A0-18C6893D6557}" srcOrd="0" destOrd="0" presId="urn:microsoft.com/office/officeart/2005/8/layout/orgChart1"/>
    <dgm:cxn modelId="{5EC46D28-4FB9-4062-A141-0287AA82902C}" type="presParOf" srcId="{C49D4EB6-5507-4261-B831-B65BA790636B}" destId="{E646B4D6-CDEC-4C3F-910A-60B53D4256D7}" srcOrd="1" destOrd="0" presId="urn:microsoft.com/office/officeart/2005/8/layout/orgChart1"/>
    <dgm:cxn modelId="{5A55E69B-D5CE-472F-A04C-81A6F7311D04}" type="presParOf" srcId="{E646B4D6-CDEC-4C3F-910A-60B53D4256D7}" destId="{CECD0E16-46FA-470F-A90F-E421572AE0EF}" srcOrd="0" destOrd="0" presId="urn:microsoft.com/office/officeart/2005/8/layout/orgChart1"/>
    <dgm:cxn modelId="{1C0704F1-A716-4A68-8CE7-58C3A18AA466}" type="presParOf" srcId="{CECD0E16-46FA-470F-A90F-E421572AE0EF}" destId="{B03FAC08-1F3B-4C54-8342-FB9632EBAB5D}" srcOrd="0" destOrd="0" presId="urn:microsoft.com/office/officeart/2005/8/layout/orgChart1"/>
    <dgm:cxn modelId="{3752A051-80A5-43C5-B6BA-2C4FD3177003}" type="presParOf" srcId="{CECD0E16-46FA-470F-A90F-E421572AE0EF}" destId="{AF378A64-C6F2-4831-9E98-25E5E66529A0}" srcOrd="1" destOrd="0" presId="urn:microsoft.com/office/officeart/2005/8/layout/orgChart1"/>
    <dgm:cxn modelId="{FF0F2C69-66F0-4107-B217-A0ADC93E2D33}" type="presParOf" srcId="{E646B4D6-CDEC-4C3F-910A-60B53D4256D7}" destId="{489C2EE8-D083-41ED-AB08-15927795FD75}" srcOrd="1" destOrd="0" presId="urn:microsoft.com/office/officeart/2005/8/layout/orgChart1"/>
    <dgm:cxn modelId="{17DC8BC5-B5F3-4C72-8B06-9EFBC32977C9}" type="presParOf" srcId="{E646B4D6-CDEC-4C3F-910A-60B53D4256D7}" destId="{9A62E538-4A92-48A2-8874-8DA91A373086}" srcOrd="2" destOrd="0" presId="urn:microsoft.com/office/officeart/2005/8/layout/orgChart1"/>
    <dgm:cxn modelId="{4BF91D53-87B8-4A40-A700-651F27D91928}" type="presParOf" srcId="{C49D4EB6-5507-4261-B831-B65BA790636B}" destId="{D50D037F-2D42-48A0-AB34-EA3F0BC42125}" srcOrd="2" destOrd="0" presId="urn:microsoft.com/office/officeart/2005/8/layout/orgChart1"/>
    <dgm:cxn modelId="{52D36374-81A3-40CC-846C-24F3BB53434E}" type="presParOf" srcId="{C49D4EB6-5507-4261-B831-B65BA790636B}" destId="{4C57BABA-3BB3-4FE6-8C59-51EF7226F90C}" srcOrd="3" destOrd="0" presId="urn:microsoft.com/office/officeart/2005/8/layout/orgChart1"/>
    <dgm:cxn modelId="{51C1438E-6E44-47AE-A597-E9C63265D3FE}" type="presParOf" srcId="{4C57BABA-3BB3-4FE6-8C59-51EF7226F90C}" destId="{068E2254-3FFD-46F2-B313-E9D1711F98B2}" srcOrd="0" destOrd="0" presId="urn:microsoft.com/office/officeart/2005/8/layout/orgChart1"/>
    <dgm:cxn modelId="{73DEBDD9-06D9-4750-8079-447C8600DD61}" type="presParOf" srcId="{068E2254-3FFD-46F2-B313-E9D1711F98B2}" destId="{EEF33C02-E871-4C7D-B7D8-412A95CAD6E8}" srcOrd="0" destOrd="0" presId="urn:microsoft.com/office/officeart/2005/8/layout/orgChart1"/>
    <dgm:cxn modelId="{9D321C80-9315-4551-8A15-4A77435149AE}" type="presParOf" srcId="{068E2254-3FFD-46F2-B313-E9D1711F98B2}" destId="{160743C3-C4FE-4884-B870-83A70AF8AC0A}" srcOrd="1" destOrd="0" presId="urn:microsoft.com/office/officeart/2005/8/layout/orgChart1"/>
    <dgm:cxn modelId="{5DAAD089-0B96-4949-A50A-87367D537230}" type="presParOf" srcId="{4C57BABA-3BB3-4FE6-8C59-51EF7226F90C}" destId="{E77F84A8-4422-42A2-B00E-5C4DD3B3EF8F}" srcOrd="1" destOrd="0" presId="urn:microsoft.com/office/officeart/2005/8/layout/orgChart1"/>
    <dgm:cxn modelId="{C9C3C52A-FC37-4E28-8399-CE27E3DF1A5F}" type="presParOf" srcId="{4C57BABA-3BB3-4FE6-8C59-51EF7226F90C}" destId="{2A28A131-C65C-4E53-BE69-3E75B8512E26}" srcOrd="2" destOrd="0" presId="urn:microsoft.com/office/officeart/2005/8/layout/orgChart1"/>
    <dgm:cxn modelId="{42EAD11B-2BD5-4327-92F4-AD0C056E2D58}" type="presParOf" srcId="{8712D8C3-ECC7-4233-9257-CE339E1DDEEC}" destId="{065373BB-10D2-44C9-8FF4-04E99B8401CA}" srcOrd="2" destOrd="0" presId="urn:microsoft.com/office/officeart/2005/8/layout/orgChart1"/>
    <dgm:cxn modelId="{1D8E2BF9-BF91-47B9-8B36-75C726A6FB2A}" type="presParOf" srcId="{CE541F91-5E73-4067-9FAB-080D67102C3B}" destId="{E99975AD-FA32-4DC8-B8DF-64447F389AEE}" srcOrd="2" destOrd="0" presId="urn:microsoft.com/office/officeart/2005/8/layout/orgChart1"/>
    <dgm:cxn modelId="{0FE28348-2615-441C-B314-A281AC2CA1F2}" type="presParOf" srcId="{CE541F91-5E73-4067-9FAB-080D67102C3B}" destId="{52D4B148-6CD7-46E1-8149-61631E2BA4A0}" srcOrd="3" destOrd="0" presId="urn:microsoft.com/office/officeart/2005/8/layout/orgChart1"/>
    <dgm:cxn modelId="{899D3ADC-4030-459D-9018-A32FE7F40913}" type="presParOf" srcId="{52D4B148-6CD7-46E1-8149-61631E2BA4A0}" destId="{840ECA63-00C5-47AD-AEFD-F0F12DF9E782}" srcOrd="0" destOrd="0" presId="urn:microsoft.com/office/officeart/2005/8/layout/orgChart1"/>
    <dgm:cxn modelId="{8F2D0512-3E8F-45F7-B5C5-C2850D26D223}" type="presParOf" srcId="{840ECA63-00C5-47AD-AEFD-F0F12DF9E782}" destId="{4C1544C9-B0E8-43B5-A2A6-CD828A93DEE5}" srcOrd="0" destOrd="0" presId="urn:microsoft.com/office/officeart/2005/8/layout/orgChart1"/>
    <dgm:cxn modelId="{86B96289-DEB3-483B-8374-EB2821EA47D8}" type="presParOf" srcId="{840ECA63-00C5-47AD-AEFD-F0F12DF9E782}" destId="{767B4C2F-590C-4A7F-BF73-A0B819419EE5}" srcOrd="1" destOrd="0" presId="urn:microsoft.com/office/officeart/2005/8/layout/orgChart1"/>
    <dgm:cxn modelId="{31BE5EFA-C955-42A6-BA24-2A4C61D71630}" type="presParOf" srcId="{52D4B148-6CD7-46E1-8149-61631E2BA4A0}" destId="{C4B02AA2-817E-498A-A1DA-DC66C6C78669}" srcOrd="1" destOrd="0" presId="urn:microsoft.com/office/officeart/2005/8/layout/orgChart1"/>
    <dgm:cxn modelId="{18F20CC4-31FB-4D82-BD95-DDCED9FE8EC7}" type="presParOf" srcId="{C4B02AA2-817E-498A-A1DA-DC66C6C78669}" destId="{98CACFC1-715B-4F47-AD7F-25648DFC1814}" srcOrd="0" destOrd="0" presId="urn:microsoft.com/office/officeart/2005/8/layout/orgChart1"/>
    <dgm:cxn modelId="{76F1E32A-A905-4C22-8CB5-4FD445387D64}" type="presParOf" srcId="{C4B02AA2-817E-498A-A1DA-DC66C6C78669}" destId="{34F8ABE1-9F54-4B6E-BE89-3B98E9CBD6FE}" srcOrd="1" destOrd="0" presId="urn:microsoft.com/office/officeart/2005/8/layout/orgChart1"/>
    <dgm:cxn modelId="{1DFD0F47-0449-4C01-9BD9-61E8E4666EB2}" type="presParOf" srcId="{34F8ABE1-9F54-4B6E-BE89-3B98E9CBD6FE}" destId="{10E133E0-53B2-4D3A-BCF9-5D8164EA3703}" srcOrd="0" destOrd="0" presId="urn:microsoft.com/office/officeart/2005/8/layout/orgChart1"/>
    <dgm:cxn modelId="{10B857C9-1DE9-4A87-A601-2F132890B3FF}" type="presParOf" srcId="{10E133E0-53B2-4D3A-BCF9-5D8164EA3703}" destId="{6D21375A-EB3F-4F2F-B46F-53A75A10B4D5}" srcOrd="0" destOrd="0" presId="urn:microsoft.com/office/officeart/2005/8/layout/orgChart1"/>
    <dgm:cxn modelId="{17034ED6-7F25-4EBF-BAA6-8E9A08AF2816}" type="presParOf" srcId="{10E133E0-53B2-4D3A-BCF9-5D8164EA3703}" destId="{1B75A70E-7DE1-4A32-A2BD-A71986621F2A}" srcOrd="1" destOrd="0" presId="urn:microsoft.com/office/officeart/2005/8/layout/orgChart1"/>
    <dgm:cxn modelId="{8E3A0DC5-E518-499A-B105-59939EB6BC1F}" type="presParOf" srcId="{34F8ABE1-9F54-4B6E-BE89-3B98E9CBD6FE}" destId="{8BD68CB3-E6D4-48C9-BA37-87BC6992D682}" srcOrd="1" destOrd="0" presId="urn:microsoft.com/office/officeart/2005/8/layout/orgChart1"/>
    <dgm:cxn modelId="{B382E90C-208C-4EF5-BC0B-C0A3046EA4E7}" type="presParOf" srcId="{34F8ABE1-9F54-4B6E-BE89-3B98E9CBD6FE}" destId="{E2DAD4DA-0607-476F-9274-F060032ADBE6}" srcOrd="2" destOrd="0" presId="urn:microsoft.com/office/officeart/2005/8/layout/orgChart1"/>
    <dgm:cxn modelId="{544285D9-181E-41F9-9DF3-9AE4AFC0DBCA}" type="presParOf" srcId="{C4B02AA2-817E-498A-A1DA-DC66C6C78669}" destId="{170F25A2-F056-4C2F-BF6F-59B146513028}" srcOrd="2" destOrd="0" presId="urn:microsoft.com/office/officeart/2005/8/layout/orgChart1"/>
    <dgm:cxn modelId="{F851B6CA-1058-4014-AF99-C1AAC51E7B48}" type="presParOf" srcId="{C4B02AA2-817E-498A-A1DA-DC66C6C78669}" destId="{D4F34D0B-57B0-4260-8C41-712F2DDC9D49}" srcOrd="3" destOrd="0" presId="urn:microsoft.com/office/officeart/2005/8/layout/orgChart1"/>
    <dgm:cxn modelId="{B282EE83-F65C-459F-AAD2-D8FCCFAF9CEF}" type="presParOf" srcId="{D4F34D0B-57B0-4260-8C41-712F2DDC9D49}" destId="{F5539A57-A44A-45AB-9473-08893BD09774}" srcOrd="0" destOrd="0" presId="urn:microsoft.com/office/officeart/2005/8/layout/orgChart1"/>
    <dgm:cxn modelId="{1A040012-4EB9-40C6-9A24-16644662A73F}" type="presParOf" srcId="{F5539A57-A44A-45AB-9473-08893BD09774}" destId="{7C7668CD-DBAB-4D7B-A938-B4EDD11738EE}" srcOrd="0" destOrd="0" presId="urn:microsoft.com/office/officeart/2005/8/layout/orgChart1"/>
    <dgm:cxn modelId="{33F74B32-6047-46E9-84D1-6E0C9D0A3171}" type="presParOf" srcId="{F5539A57-A44A-45AB-9473-08893BD09774}" destId="{5976B346-B129-42BE-B203-6B926E310173}" srcOrd="1" destOrd="0" presId="urn:microsoft.com/office/officeart/2005/8/layout/orgChart1"/>
    <dgm:cxn modelId="{F1BBD7AB-A6D5-42ED-B3B1-9CC0F67098E8}" type="presParOf" srcId="{D4F34D0B-57B0-4260-8C41-712F2DDC9D49}" destId="{F3EB3776-6C50-4CC4-97A3-28B766B9FACF}" srcOrd="1" destOrd="0" presId="urn:microsoft.com/office/officeart/2005/8/layout/orgChart1"/>
    <dgm:cxn modelId="{7F98DA4E-A403-4A2A-AAC3-D23AE501DB5D}" type="presParOf" srcId="{D4F34D0B-57B0-4260-8C41-712F2DDC9D49}" destId="{7C97093C-982E-477D-9620-D7EC701CBE5B}" srcOrd="2" destOrd="0" presId="urn:microsoft.com/office/officeart/2005/8/layout/orgChart1"/>
    <dgm:cxn modelId="{58B73AAA-E930-48E7-9986-AD95B75B12D5}" type="presParOf" srcId="{52D4B148-6CD7-46E1-8149-61631E2BA4A0}" destId="{2023B08D-4E78-48D5-86EF-04F7D7945CD7}" srcOrd="2" destOrd="0" presId="urn:microsoft.com/office/officeart/2005/8/layout/orgChart1"/>
    <dgm:cxn modelId="{E1EC545F-CBCB-4DE8-9C4B-141353B21255}" type="presParOf" srcId="{CE541F91-5E73-4067-9FAB-080D67102C3B}" destId="{6563B0F4-F364-4E22-B08D-544F54C5E691}" srcOrd="4" destOrd="0" presId="urn:microsoft.com/office/officeart/2005/8/layout/orgChart1"/>
    <dgm:cxn modelId="{04791FCE-7352-4627-BC01-9AB310804F05}" type="presParOf" srcId="{CE541F91-5E73-4067-9FAB-080D67102C3B}" destId="{76ACDD62-D388-46A8-9B76-3AA0D1078ACE}" srcOrd="5" destOrd="0" presId="urn:microsoft.com/office/officeart/2005/8/layout/orgChart1"/>
    <dgm:cxn modelId="{10D7BD06-FE83-44C9-B8FF-81A2CFBEBC56}" type="presParOf" srcId="{76ACDD62-D388-46A8-9B76-3AA0D1078ACE}" destId="{2A4D9C8B-8774-42C2-AD5C-A2110FE41500}" srcOrd="0" destOrd="0" presId="urn:microsoft.com/office/officeart/2005/8/layout/orgChart1"/>
    <dgm:cxn modelId="{2AC12B1D-9EE6-41B1-A94A-FB596B37F5E4}" type="presParOf" srcId="{2A4D9C8B-8774-42C2-AD5C-A2110FE41500}" destId="{BB659BA4-1849-481E-9001-C4429BA30BE0}" srcOrd="0" destOrd="0" presId="urn:microsoft.com/office/officeart/2005/8/layout/orgChart1"/>
    <dgm:cxn modelId="{94DD4961-C48F-4FFB-B2B4-CF6B25D48C46}" type="presParOf" srcId="{2A4D9C8B-8774-42C2-AD5C-A2110FE41500}" destId="{519D97ED-0739-481D-80AD-D4E2D5DDC752}" srcOrd="1" destOrd="0" presId="urn:microsoft.com/office/officeart/2005/8/layout/orgChart1"/>
    <dgm:cxn modelId="{C7A29A61-A802-425F-A54D-8C68D3F8F476}" type="presParOf" srcId="{76ACDD62-D388-46A8-9B76-3AA0D1078ACE}" destId="{CED97944-FE37-4CCF-AC4E-6243EB388162}" srcOrd="1" destOrd="0" presId="urn:microsoft.com/office/officeart/2005/8/layout/orgChart1"/>
    <dgm:cxn modelId="{90DDED8E-36B7-4057-BF04-B206DB3379E6}" type="presParOf" srcId="{CED97944-FE37-4CCF-AC4E-6243EB388162}" destId="{BB13CF68-0B0C-4848-B3D9-E9B0B3A86846}" srcOrd="0" destOrd="0" presId="urn:microsoft.com/office/officeart/2005/8/layout/orgChart1"/>
    <dgm:cxn modelId="{3F3988B9-61F3-4002-9FFF-A7CDE7942314}" type="presParOf" srcId="{CED97944-FE37-4CCF-AC4E-6243EB388162}" destId="{42C07D33-A044-408D-BB71-EAF652E5F853}" srcOrd="1" destOrd="0" presId="urn:microsoft.com/office/officeart/2005/8/layout/orgChart1"/>
    <dgm:cxn modelId="{0C4686B8-5358-4D35-AF46-E3489BA10CB0}" type="presParOf" srcId="{42C07D33-A044-408D-BB71-EAF652E5F853}" destId="{8AB91413-CD10-4828-AC9E-1C48E8639FBB}" srcOrd="0" destOrd="0" presId="urn:microsoft.com/office/officeart/2005/8/layout/orgChart1"/>
    <dgm:cxn modelId="{26B21D13-A2C3-486B-AD7C-95D3060F4430}" type="presParOf" srcId="{8AB91413-CD10-4828-AC9E-1C48E8639FBB}" destId="{451C4DEA-A8D2-48BB-84BD-0E3F99401DA6}" srcOrd="0" destOrd="0" presId="urn:microsoft.com/office/officeart/2005/8/layout/orgChart1"/>
    <dgm:cxn modelId="{1D52A8A5-F614-4CF7-8B46-CDB5C48C4C50}" type="presParOf" srcId="{8AB91413-CD10-4828-AC9E-1C48E8639FBB}" destId="{03781D2D-61E0-496D-BB18-AC93707DBB7A}" srcOrd="1" destOrd="0" presId="urn:microsoft.com/office/officeart/2005/8/layout/orgChart1"/>
    <dgm:cxn modelId="{C915AD43-ED26-4207-93A1-40DB087A8E70}" type="presParOf" srcId="{42C07D33-A044-408D-BB71-EAF652E5F853}" destId="{3D348768-9B38-4FFA-97D8-2BBC76063F32}" srcOrd="1" destOrd="0" presId="urn:microsoft.com/office/officeart/2005/8/layout/orgChart1"/>
    <dgm:cxn modelId="{AC19EB1A-9EEA-4461-873F-665CC42CA307}" type="presParOf" srcId="{42C07D33-A044-408D-BB71-EAF652E5F853}" destId="{0ADD5E02-501F-462D-A0F4-59E15BAF23DA}" srcOrd="2" destOrd="0" presId="urn:microsoft.com/office/officeart/2005/8/layout/orgChart1"/>
    <dgm:cxn modelId="{F3363191-E418-4D81-871C-E04A1579699E}" type="presParOf" srcId="{CED97944-FE37-4CCF-AC4E-6243EB388162}" destId="{6D6EF323-896D-42FB-9CB8-E00DA8E2AB15}" srcOrd="2" destOrd="0" presId="urn:microsoft.com/office/officeart/2005/8/layout/orgChart1"/>
    <dgm:cxn modelId="{8AB2614F-5CDA-4AF1-B2BE-1AA6340C3C52}" type="presParOf" srcId="{CED97944-FE37-4CCF-AC4E-6243EB388162}" destId="{6B961B9D-A7BD-4A97-8CBB-6E7667AC1E80}" srcOrd="3" destOrd="0" presId="urn:microsoft.com/office/officeart/2005/8/layout/orgChart1"/>
    <dgm:cxn modelId="{22570474-D8DB-418F-980C-632628A70845}" type="presParOf" srcId="{6B961B9D-A7BD-4A97-8CBB-6E7667AC1E80}" destId="{AF699BA2-B16F-43F0-BDD7-220F86B4F0A8}" srcOrd="0" destOrd="0" presId="urn:microsoft.com/office/officeart/2005/8/layout/orgChart1"/>
    <dgm:cxn modelId="{8248CA69-3321-4FC2-85B4-342F96CE82CB}" type="presParOf" srcId="{AF699BA2-B16F-43F0-BDD7-220F86B4F0A8}" destId="{53B22C9C-A17B-46C0-9BB3-A38EA111CD22}" srcOrd="0" destOrd="0" presId="urn:microsoft.com/office/officeart/2005/8/layout/orgChart1"/>
    <dgm:cxn modelId="{4A8CA168-C481-4DF7-AADA-0DFA4EB86E7E}" type="presParOf" srcId="{AF699BA2-B16F-43F0-BDD7-220F86B4F0A8}" destId="{F95C535F-A23D-4EBC-93E8-0908C01C6A21}" srcOrd="1" destOrd="0" presId="urn:microsoft.com/office/officeart/2005/8/layout/orgChart1"/>
    <dgm:cxn modelId="{8120325D-30B1-4821-9568-1CD9DAE287F6}" type="presParOf" srcId="{6B961B9D-A7BD-4A97-8CBB-6E7667AC1E80}" destId="{2C1CDE43-EBDA-4CD8-9D5C-C81890125E14}" srcOrd="1" destOrd="0" presId="urn:microsoft.com/office/officeart/2005/8/layout/orgChart1"/>
    <dgm:cxn modelId="{5B1A7173-069A-41B1-94ED-6FCD13AB51E2}" type="presParOf" srcId="{6B961B9D-A7BD-4A97-8CBB-6E7667AC1E80}" destId="{2C7BF14A-A98D-4D0A-BBBD-5CC1848CB982}" srcOrd="2" destOrd="0" presId="urn:microsoft.com/office/officeart/2005/8/layout/orgChart1"/>
    <dgm:cxn modelId="{CEC45C59-3B07-41D5-BCAD-9E830E202293}" type="presParOf" srcId="{76ACDD62-D388-46A8-9B76-3AA0D1078ACE}" destId="{B38D03C3-9AEB-4E92-B428-7BD48DF00A5D}" srcOrd="2" destOrd="0" presId="urn:microsoft.com/office/officeart/2005/8/layout/orgChart1"/>
    <dgm:cxn modelId="{5E04C599-B589-4593-A7E2-A56EA01041C1}" type="presParOf" srcId="{0C14F332-E0BC-40CB-A640-CFD3D1D3E116}" destId="{ABDF6904-306C-4EFE-9FFB-ED31F030BBF8}" srcOrd="2" destOrd="0" presId="urn:microsoft.com/office/officeart/2005/8/layout/orgChart1"/>
    <dgm:cxn modelId="{8FA17D79-A602-4AD2-9478-319A90AF6877}" type="presParOf" srcId="{CA948269-7410-4483-AA9F-5F74ACC2A4DF}" destId="{CB3F4919-0C63-4A04-99F5-CD9C4A8F557B}" srcOrd="6" destOrd="0" presId="urn:microsoft.com/office/officeart/2005/8/layout/orgChart1"/>
    <dgm:cxn modelId="{0719C446-360E-44E1-B5C4-4C138DC1D13F}" type="presParOf" srcId="{CA948269-7410-4483-AA9F-5F74ACC2A4DF}" destId="{5253F827-A61D-489A-93A3-C65FB1B961BE}" srcOrd="7" destOrd="0" presId="urn:microsoft.com/office/officeart/2005/8/layout/orgChart1"/>
    <dgm:cxn modelId="{AA706CFD-AFEA-4419-88A8-52EB93595959}" type="presParOf" srcId="{5253F827-A61D-489A-93A3-C65FB1B961BE}" destId="{13795ED5-714C-42CC-B03D-00F6BEC55010}" srcOrd="0" destOrd="0" presId="urn:microsoft.com/office/officeart/2005/8/layout/orgChart1"/>
    <dgm:cxn modelId="{D6F637B4-79B9-4FF7-B6E7-3A1514D93C0E}" type="presParOf" srcId="{13795ED5-714C-42CC-B03D-00F6BEC55010}" destId="{6AD9EC90-214B-4AC6-AEF3-70CA3B5C290E}" srcOrd="0" destOrd="0" presId="urn:microsoft.com/office/officeart/2005/8/layout/orgChart1"/>
    <dgm:cxn modelId="{B86971F9-472F-447A-8921-06D1028BDC18}" type="presParOf" srcId="{13795ED5-714C-42CC-B03D-00F6BEC55010}" destId="{A6E46EDA-F4B4-4632-8580-ECA4346C4794}" srcOrd="1" destOrd="0" presId="urn:microsoft.com/office/officeart/2005/8/layout/orgChart1"/>
    <dgm:cxn modelId="{49547D6B-84E8-42AF-A2B7-93415C307F77}" type="presParOf" srcId="{5253F827-A61D-489A-93A3-C65FB1B961BE}" destId="{3D3137FD-AD90-4DCF-8562-C9FF4322DA11}" srcOrd="1" destOrd="0" presId="urn:microsoft.com/office/officeart/2005/8/layout/orgChart1"/>
    <dgm:cxn modelId="{E9722FC6-0C61-4BD1-B7A5-5F3A62E751B1}" type="presParOf" srcId="{3D3137FD-AD90-4DCF-8562-C9FF4322DA11}" destId="{5D31F0BC-647B-40D9-B723-781CE297ADE3}" srcOrd="0" destOrd="0" presId="urn:microsoft.com/office/officeart/2005/8/layout/orgChart1"/>
    <dgm:cxn modelId="{ED55EC9B-9B6E-4BA1-9C91-73DB991BE96C}" type="presParOf" srcId="{3D3137FD-AD90-4DCF-8562-C9FF4322DA11}" destId="{A4E34847-6DC6-41FD-B50D-9DE8045BB144}" srcOrd="1" destOrd="0" presId="urn:microsoft.com/office/officeart/2005/8/layout/orgChart1"/>
    <dgm:cxn modelId="{42815914-F5A4-4389-AC33-8904D8673B61}" type="presParOf" srcId="{A4E34847-6DC6-41FD-B50D-9DE8045BB144}" destId="{4117A0C2-4637-4B25-BB38-022026879EF7}" srcOrd="0" destOrd="0" presId="urn:microsoft.com/office/officeart/2005/8/layout/orgChart1"/>
    <dgm:cxn modelId="{5CD75363-9C87-452F-89C9-7B4E18FCCFFF}" type="presParOf" srcId="{4117A0C2-4637-4B25-BB38-022026879EF7}" destId="{2BAF1B7E-55BF-423C-916D-B93681BACD84}" srcOrd="0" destOrd="0" presId="urn:microsoft.com/office/officeart/2005/8/layout/orgChart1"/>
    <dgm:cxn modelId="{B6776FAC-C193-4562-B2B4-BD789D17BDA6}" type="presParOf" srcId="{4117A0C2-4637-4B25-BB38-022026879EF7}" destId="{3B2574D1-8EDE-4BD8-B4CE-9679056A68F9}" srcOrd="1" destOrd="0" presId="urn:microsoft.com/office/officeart/2005/8/layout/orgChart1"/>
    <dgm:cxn modelId="{C134AEE7-5DA5-4739-94C7-5B9FDD6B0D02}" type="presParOf" srcId="{A4E34847-6DC6-41FD-B50D-9DE8045BB144}" destId="{879F5F88-64DF-42C5-B81C-AA700E6A68B1}" srcOrd="1" destOrd="0" presId="urn:microsoft.com/office/officeart/2005/8/layout/orgChart1"/>
    <dgm:cxn modelId="{8651093C-F91D-4447-BEC4-89996294A1DF}" type="presParOf" srcId="{A4E34847-6DC6-41FD-B50D-9DE8045BB144}" destId="{5A3CF566-BE15-4A69-8E2B-7602D474CFFC}" srcOrd="2" destOrd="0" presId="urn:microsoft.com/office/officeart/2005/8/layout/orgChart1"/>
    <dgm:cxn modelId="{007247A0-1325-4AC8-8C21-ED4EE4B74547}" type="presParOf" srcId="{3D3137FD-AD90-4DCF-8562-C9FF4322DA11}" destId="{5F9C4C32-69DA-46EA-BD41-B3A85D7FCE85}" srcOrd="2" destOrd="0" presId="urn:microsoft.com/office/officeart/2005/8/layout/orgChart1"/>
    <dgm:cxn modelId="{E99BE39F-0CA0-4065-A0BC-A0F8AB3A4F6F}" type="presParOf" srcId="{3D3137FD-AD90-4DCF-8562-C9FF4322DA11}" destId="{AE87FB14-7DAE-4CE0-B547-452EEAD37E0C}" srcOrd="3" destOrd="0" presId="urn:microsoft.com/office/officeart/2005/8/layout/orgChart1"/>
    <dgm:cxn modelId="{9B2417BB-6171-404C-A79F-12673C056BAD}" type="presParOf" srcId="{AE87FB14-7DAE-4CE0-B547-452EEAD37E0C}" destId="{90BFC5AE-B403-466D-A598-12189640838F}" srcOrd="0" destOrd="0" presId="urn:microsoft.com/office/officeart/2005/8/layout/orgChart1"/>
    <dgm:cxn modelId="{183F88BB-6966-4CBA-9F36-B5FF8E576D8D}" type="presParOf" srcId="{90BFC5AE-B403-466D-A598-12189640838F}" destId="{637F97C0-240F-4C4E-8DE8-B7F96FA6CDCA}" srcOrd="0" destOrd="0" presId="urn:microsoft.com/office/officeart/2005/8/layout/orgChart1"/>
    <dgm:cxn modelId="{6588AEC6-A623-4B8B-A5E7-27FA864F0062}" type="presParOf" srcId="{90BFC5AE-B403-466D-A598-12189640838F}" destId="{0381B876-BC66-4CA5-9A90-093C843EDD72}" srcOrd="1" destOrd="0" presId="urn:microsoft.com/office/officeart/2005/8/layout/orgChart1"/>
    <dgm:cxn modelId="{9A665981-FDC3-4C80-9BFE-E3C5A79CCA73}" type="presParOf" srcId="{AE87FB14-7DAE-4CE0-B547-452EEAD37E0C}" destId="{3A29466D-B48C-41CF-8D2B-EA016A434DF1}" srcOrd="1" destOrd="0" presId="urn:microsoft.com/office/officeart/2005/8/layout/orgChart1"/>
    <dgm:cxn modelId="{7B210725-D4A9-44AC-8D63-3DD9B0E0FB67}" type="presParOf" srcId="{AE87FB14-7DAE-4CE0-B547-452EEAD37E0C}" destId="{7F11001C-4AC6-43E8-B117-91B1B57EE764}" srcOrd="2" destOrd="0" presId="urn:microsoft.com/office/officeart/2005/8/layout/orgChart1"/>
    <dgm:cxn modelId="{AF6E7587-2614-45A2-950C-1D6B9657EE19}" type="presParOf" srcId="{3D3137FD-AD90-4DCF-8562-C9FF4322DA11}" destId="{1CD110E3-513E-4B3E-81A6-F70810F65C6D}" srcOrd="4" destOrd="0" presId="urn:microsoft.com/office/officeart/2005/8/layout/orgChart1"/>
    <dgm:cxn modelId="{738329CA-B9DA-425D-8BA1-F847A17303B8}" type="presParOf" srcId="{3D3137FD-AD90-4DCF-8562-C9FF4322DA11}" destId="{D03A1949-31C8-4BDE-BE96-2A0501483F71}" srcOrd="5" destOrd="0" presId="urn:microsoft.com/office/officeart/2005/8/layout/orgChart1"/>
    <dgm:cxn modelId="{FC8C508D-AF6F-4267-9DF0-3CDF1D6A9141}" type="presParOf" srcId="{D03A1949-31C8-4BDE-BE96-2A0501483F71}" destId="{0A11B766-01CA-4C88-8E88-A4B117844F58}" srcOrd="0" destOrd="0" presId="urn:microsoft.com/office/officeart/2005/8/layout/orgChart1"/>
    <dgm:cxn modelId="{3AE27656-6413-474A-B159-DD4F498CBB98}" type="presParOf" srcId="{0A11B766-01CA-4C88-8E88-A4B117844F58}" destId="{970B336F-9AB6-4224-AB09-6BC0733CF83D}" srcOrd="0" destOrd="0" presId="urn:microsoft.com/office/officeart/2005/8/layout/orgChart1"/>
    <dgm:cxn modelId="{1F70475D-1E65-4D9D-842E-5C5FBD9BA9CD}" type="presParOf" srcId="{0A11B766-01CA-4C88-8E88-A4B117844F58}" destId="{DE21BDC7-CE83-460F-8EAA-7B4F4083FE4D}" srcOrd="1" destOrd="0" presId="urn:microsoft.com/office/officeart/2005/8/layout/orgChart1"/>
    <dgm:cxn modelId="{FFA52089-1C3D-4634-BD24-BAF25992A22B}" type="presParOf" srcId="{D03A1949-31C8-4BDE-BE96-2A0501483F71}" destId="{1E4FCF79-CC1B-46AF-8AB3-9A18D35194C9}" srcOrd="1" destOrd="0" presId="urn:microsoft.com/office/officeart/2005/8/layout/orgChart1"/>
    <dgm:cxn modelId="{BB403322-5DDA-43FA-9E69-7BD64A003266}" type="presParOf" srcId="{D03A1949-31C8-4BDE-BE96-2A0501483F71}" destId="{70338839-1E78-43D8-8AD7-5F90D8180583}" srcOrd="2" destOrd="0" presId="urn:microsoft.com/office/officeart/2005/8/layout/orgChart1"/>
    <dgm:cxn modelId="{291E02CD-5210-48A7-B64E-B415877BCAE1}" type="presParOf" srcId="{3D3137FD-AD90-4DCF-8562-C9FF4322DA11}" destId="{A7099F4F-EBAA-47D4-83EC-BBC706077F41}" srcOrd="6" destOrd="0" presId="urn:microsoft.com/office/officeart/2005/8/layout/orgChart1"/>
    <dgm:cxn modelId="{01B5EC02-5FC9-473D-AB5A-56369AF117D9}" type="presParOf" srcId="{3D3137FD-AD90-4DCF-8562-C9FF4322DA11}" destId="{84F540EF-A58C-4D94-9039-4F4A889A355B}" srcOrd="7" destOrd="0" presId="urn:microsoft.com/office/officeart/2005/8/layout/orgChart1"/>
    <dgm:cxn modelId="{D701F7D1-D547-42B8-B3CA-8BC4F49627C3}" type="presParOf" srcId="{84F540EF-A58C-4D94-9039-4F4A889A355B}" destId="{FE8A5407-893B-45AC-8718-43D8D2BCCC9C}" srcOrd="0" destOrd="0" presId="urn:microsoft.com/office/officeart/2005/8/layout/orgChart1"/>
    <dgm:cxn modelId="{02575410-DB89-43DA-9A8B-E77B653B194A}" type="presParOf" srcId="{FE8A5407-893B-45AC-8718-43D8D2BCCC9C}" destId="{B11C315F-CFC2-4E22-99C4-283BDD5C6A49}" srcOrd="0" destOrd="0" presId="urn:microsoft.com/office/officeart/2005/8/layout/orgChart1"/>
    <dgm:cxn modelId="{F6D4BBF3-05C1-4EB0-8CE1-7D3B4AC4B75B}" type="presParOf" srcId="{FE8A5407-893B-45AC-8718-43D8D2BCCC9C}" destId="{4897D8CA-B302-4155-A850-D1669BB13F2C}" srcOrd="1" destOrd="0" presId="urn:microsoft.com/office/officeart/2005/8/layout/orgChart1"/>
    <dgm:cxn modelId="{D768D252-2F05-4D24-8F0A-3FCD7A9A652F}" type="presParOf" srcId="{84F540EF-A58C-4D94-9039-4F4A889A355B}" destId="{7D65A176-F338-483E-8660-EF6BB39C28E6}" srcOrd="1" destOrd="0" presId="urn:microsoft.com/office/officeart/2005/8/layout/orgChart1"/>
    <dgm:cxn modelId="{02E0674C-195F-4A36-AE12-6E09C65F1991}" type="presParOf" srcId="{84F540EF-A58C-4D94-9039-4F4A889A355B}" destId="{41CD4F42-F488-47ED-9520-C35FF41A5FA2}" srcOrd="2" destOrd="0" presId="urn:microsoft.com/office/officeart/2005/8/layout/orgChart1"/>
    <dgm:cxn modelId="{89784144-8F81-4904-B1B9-7E7592E5DC07}" type="presParOf" srcId="{5253F827-A61D-489A-93A3-C65FB1B961BE}" destId="{00AF26F8-2AD0-4A73-A984-CF42C647840B}" srcOrd="2" destOrd="0" presId="urn:microsoft.com/office/officeart/2005/8/layout/orgChart1"/>
    <dgm:cxn modelId="{AC08DE64-6BE4-47FA-ABCC-4B4113F67CCC}" type="presParOf" srcId="{FC7E6FCB-5D96-4AD7-9BB6-FEDFA079AA54}" destId="{6868C31F-8D96-4CFC-AEF0-9482BB943B5E}" srcOrd="2" destOrd="0" presId="urn:microsoft.com/office/officeart/2005/8/layout/orgChart1"/>
    <dgm:cxn modelId="{6E6852AA-D182-49DA-B5AC-D16157ACF197}" type="presParOf" srcId="{6868C31F-8D96-4CFC-AEF0-9482BB943B5E}" destId="{7AA56694-60F2-4D15-A4B6-66487E0BC71C}" srcOrd="0" destOrd="0" presId="urn:microsoft.com/office/officeart/2005/8/layout/orgChart1"/>
    <dgm:cxn modelId="{3FFABF46-3594-45A5-ADCD-8D6F98B62FE5}" type="presParOf" srcId="{6868C31F-8D96-4CFC-AEF0-9482BB943B5E}" destId="{AB97F69C-5F73-4A94-967A-DC610ECFE276}" srcOrd="1" destOrd="0" presId="urn:microsoft.com/office/officeart/2005/8/layout/orgChart1"/>
    <dgm:cxn modelId="{9C8D7D98-4CC4-4F22-8017-85A222E9127F}" type="presParOf" srcId="{AB97F69C-5F73-4A94-967A-DC610ECFE276}" destId="{DB2D5782-6DF9-4FD0-925F-019E5A2CF770}" srcOrd="0" destOrd="0" presId="urn:microsoft.com/office/officeart/2005/8/layout/orgChart1"/>
    <dgm:cxn modelId="{2555CC28-A795-45D5-B043-15A4D23BC658}" type="presParOf" srcId="{DB2D5782-6DF9-4FD0-925F-019E5A2CF770}" destId="{994DC5E1-6DAD-4C29-BEB2-50372C221BA8}" srcOrd="0" destOrd="0" presId="urn:microsoft.com/office/officeart/2005/8/layout/orgChart1"/>
    <dgm:cxn modelId="{2499C005-402D-45AB-B11F-EA0E4F51D57B}" type="presParOf" srcId="{DB2D5782-6DF9-4FD0-925F-019E5A2CF770}" destId="{723911BA-C875-4BB9-9FE6-7A91EDE85270}" srcOrd="1" destOrd="0" presId="urn:microsoft.com/office/officeart/2005/8/layout/orgChart1"/>
    <dgm:cxn modelId="{9FB8636C-D30A-4BDC-8FD5-7F8B38638078}" type="presParOf" srcId="{AB97F69C-5F73-4A94-967A-DC610ECFE276}" destId="{83A1FDE3-9A33-4857-9C2F-A96004FEFBCC}" srcOrd="1" destOrd="0" presId="urn:microsoft.com/office/officeart/2005/8/layout/orgChart1"/>
    <dgm:cxn modelId="{4EB5A5C6-82C1-436C-AAE2-C69CE00A0B62}" type="presParOf" srcId="{AB97F69C-5F73-4A94-967A-DC610ECFE276}" destId="{669DB2CB-05C6-4CE8-96CE-85B0574FF008}" srcOrd="2" destOrd="0" presId="urn:microsoft.com/office/officeart/2005/8/layout/orgChart1"/>
    <dgm:cxn modelId="{C384FE40-BC34-4DD5-96B6-1FC1130084BB}" type="presParOf" srcId="{6868C31F-8D96-4CFC-AEF0-9482BB943B5E}" destId="{D2B06AC4-1B5F-43B5-A936-3B883C22B425}" srcOrd="2" destOrd="0" presId="urn:microsoft.com/office/officeart/2005/8/layout/orgChart1"/>
    <dgm:cxn modelId="{7D291C8A-3F41-46AA-819C-1B55759664C7}" type="presParOf" srcId="{6868C31F-8D96-4CFC-AEF0-9482BB943B5E}" destId="{B840D6A2-30F4-411D-B33D-B391EA109401}" srcOrd="3" destOrd="0" presId="urn:microsoft.com/office/officeart/2005/8/layout/orgChart1"/>
    <dgm:cxn modelId="{039159E7-B88F-4EED-A699-096271BD8804}" type="presParOf" srcId="{B840D6A2-30F4-411D-B33D-B391EA109401}" destId="{93DFF6FA-EE68-4FD0-8909-4D78472260FA}" srcOrd="0" destOrd="0" presId="urn:microsoft.com/office/officeart/2005/8/layout/orgChart1"/>
    <dgm:cxn modelId="{DCFFC530-BF3F-4E93-A5F0-3BEDF2F64D65}" type="presParOf" srcId="{93DFF6FA-EE68-4FD0-8909-4D78472260FA}" destId="{3AC87BB6-03E5-445C-B178-1138BD82866C}" srcOrd="0" destOrd="0" presId="urn:microsoft.com/office/officeart/2005/8/layout/orgChart1"/>
    <dgm:cxn modelId="{948FC5B5-8B4D-422F-A02E-E01A427FD702}" type="presParOf" srcId="{93DFF6FA-EE68-4FD0-8909-4D78472260FA}" destId="{10507E20-1DB0-4598-BC63-A99A3D2AE724}" srcOrd="1" destOrd="0" presId="urn:microsoft.com/office/officeart/2005/8/layout/orgChart1"/>
    <dgm:cxn modelId="{6A2F10C5-8DE1-473A-969D-9BC98D4344E9}" type="presParOf" srcId="{B840D6A2-30F4-411D-B33D-B391EA109401}" destId="{63C8F596-7F85-419F-A9E8-303CC29F1500}" srcOrd="1" destOrd="0" presId="urn:microsoft.com/office/officeart/2005/8/layout/orgChart1"/>
    <dgm:cxn modelId="{8F0F6F2F-D6D7-4BB6-B327-CC17D483A261}" type="presParOf" srcId="{B840D6A2-30F4-411D-B33D-B391EA109401}" destId="{FDAB285C-CACF-4D33-8403-0CECB21672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FD09F-27F2-43D9-81C9-D8B8CF3F55B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F801D-C37F-43C6-A32F-B5218D25356A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Контроль исполнения поручений</a:t>
          </a:r>
          <a:br>
            <a:rPr lang="ru-RU" sz="1200" dirty="0" smtClean="0">
              <a:solidFill>
                <a:srgbClr val="FF0000"/>
              </a:solidFill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Ректорат</a:t>
          </a:r>
          <a:br>
            <a: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en-US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  </a:t>
          </a:r>
          <a:r>
            <a:rPr lang="en-U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6 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10D57E31-AFC2-44B2-A786-9153106AD9EC}" type="parTrans" cxnId="{38F89DB3-437B-41B3-B600-67BCFFDF3D29}">
      <dgm:prSet/>
      <dgm:spPr/>
      <dgm:t>
        <a:bodyPr/>
        <a:lstStyle/>
        <a:p>
          <a:endParaRPr lang="ru-RU"/>
        </a:p>
      </dgm:t>
    </dgm:pt>
    <dgm:pt modelId="{D2F3E289-D2CC-42F8-A032-4D940E3CFFC6}" type="sibTrans" cxnId="{38F89DB3-437B-41B3-B600-67BCFFDF3D29}">
      <dgm:prSet/>
      <dgm:spPr/>
      <dgm:t>
        <a:bodyPr/>
        <a:lstStyle/>
        <a:p>
          <a:endParaRPr lang="ru-RU"/>
        </a:p>
      </dgm:t>
    </dgm:pt>
    <dgm:pt modelId="{96ED8DCF-815A-42AB-878F-EE16B310633C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Входящие и исходящие,</a:t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>Приказы и распоряжения по основной деятельности.</a:t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solidFill>
                <a:srgbClr val="FF0000"/>
              </a:solidFill>
              <a:latin typeface="Arial Black" panose="020B0A04020102020204" pitchFamily="34" charset="0"/>
            </a:rPr>
            <a:t>сканирование</a:t>
          </a:r>
        </a:p>
        <a:p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Факультеты,</a:t>
          </a:r>
          <a:r>
            <a:rPr lang="en-US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/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Управления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	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49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333AE3B-A883-4DD3-81A9-1065260DDFAA}" type="parTrans" cxnId="{2F6C5FB5-1539-49A2-8D15-CC32C79257B1}">
      <dgm:prSet/>
      <dgm:spPr/>
      <dgm:t>
        <a:bodyPr/>
        <a:lstStyle/>
        <a:p>
          <a:endParaRPr lang="ru-RU"/>
        </a:p>
      </dgm:t>
    </dgm:pt>
    <dgm:pt modelId="{12D037EB-2EAE-4599-A95C-25ED723DAEC1}" type="sibTrans" cxnId="{2F6C5FB5-1539-49A2-8D15-CC32C79257B1}">
      <dgm:prSet/>
      <dgm:spPr/>
      <dgm:t>
        <a:bodyPr/>
        <a:lstStyle/>
        <a:p>
          <a:endParaRPr lang="ru-RU"/>
        </a:p>
      </dgm:t>
    </dgm:pt>
    <dgm:pt modelId="{93B3F1F9-C957-4690-8E90-426DD42B84F2}">
      <dgm:prSet phldrT="[Текст]" custT="1"/>
      <dgm:spPr/>
      <dgm:t>
        <a:bodyPr/>
        <a:lstStyle/>
        <a:p>
          <a:r>
            <a:rPr lang="ru-RU" sz="1200" dirty="0" smtClean="0">
              <a:latin typeface="Arial Black" panose="020B0A04020102020204" pitchFamily="34" charset="0"/>
            </a:rPr>
            <a:t>Внутренние документы, 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ЭЦП.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Доклад на Ученом совете</a:t>
          </a: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Кафедры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129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3DBB9B6-8F11-4C96-A158-DA7352752679}" type="parTrans" cxnId="{9CD75A5C-BB50-4AD5-94F2-FBA6D39D3047}">
      <dgm:prSet/>
      <dgm:spPr/>
      <dgm:t>
        <a:bodyPr/>
        <a:lstStyle/>
        <a:p>
          <a:endParaRPr lang="ru-RU"/>
        </a:p>
      </dgm:t>
    </dgm:pt>
    <dgm:pt modelId="{FD10EEF3-33A6-4D56-B987-24453D27F7AE}" type="sibTrans" cxnId="{9CD75A5C-BB50-4AD5-94F2-FBA6D39D3047}">
      <dgm:prSet/>
      <dgm:spPr/>
      <dgm:t>
        <a:bodyPr/>
        <a:lstStyle/>
        <a:p>
          <a:endParaRPr lang="ru-RU"/>
        </a:p>
      </dgm:t>
    </dgm:pt>
    <dgm:pt modelId="{7AFB4E69-50B3-477B-8333-06D0AAA755CA}">
      <dgm:prSet custT="1"/>
      <dgm:spPr/>
      <dgm:t>
        <a:bodyPr/>
        <a:lstStyle/>
        <a:p>
          <a:r>
            <a:rPr lang="ru-RU" sz="800" dirty="0" smtClean="0"/>
            <a:t> </a:t>
          </a:r>
        </a:p>
        <a:p>
          <a:r>
            <a:rPr lang="ru-RU" sz="1400" dirty="0" smtClean="0">
              <a:solidFill>
                <a:srgbClr val="FF0000"/>
              </a:solidFill>
              <a:latin typeface="Arial Black" panose="020B0A04020102020204" pitchFamily="34" charset="0"/>
            </a:rPr>
            <a:t>100% ОРД,</a:t>
          </a:r>
        </a:p>
        <a:p>
          <a:r>
            <a:rPr lang="ru-RU" sz="1100" dirty="0" smtClean="0">
              <a:latin typeface="Arial Black" panose="020B0A04020102020204" pitchFamily="34" charset="0"/>
            </a:rPr>
            <a:t>Регламенты: ЭЦП, КИП,</a:t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>массовое обучение персонала</a:t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Отделы</a:t>
          </a:r>
          <a:br>
            <a: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199</a:t>
          </a:r>
        </a:p>
        <a:p>
          <a:endParaRPr lang="ru-RU" sz="800" dirty="0"/>
        </a:p>
      </dgm:t>
    </dgm:pt>
    <dgm:pt modelId="{254D7433-5A0A-48A7-BF61-64163A1FD4D6}" type="parTrans" cxnId="{7B7746C7-508A-43B5-AD26-14C7FB244F08}">
      <dgm:prSet/>
      <dgm:spPr/>
      <dgm:t>
        <a:bodyPr/>
        <a:lstStyle/>
        <a:p>
          <a:endParaRPr lang="ru-RU"/>
        </a:p>
      </dgm:t>
    </dgm:pt>
    <dgm:pt modelId="{C4AB9E31-3AB3-46EC-9C98-F893C2C36623}" type="sibTrans" cxnId="{7B7746C7-508A-43B5-AD26-14C7FB244F08}">
      <dgm:prSet/>
      <dgm:spPr/>
      <dgm:t>
        <a:bodyPr/>
        <a:lstStyle/>
        <a:p>
          <a:endParaRPr lang="ru-RU"/>
        </a:p>
      </dgm:t>
    </dgm:pt>
    <dgm:pt modelId="{42C41F86-2AB7-4AD7-A3E8-7B35B393D39C}">
      <dgm:prSet custT="1"/>
      <dgm:spPr/>
      <dgm:t>
        <a:bodyPr/>
        <a:lstStyle/>
        <a:p>
          <a:r>
            <a:rPr lang="ru-RU" sz="1200" dirty="0" smtClean="0">
              <a:latin typeface="Arial Black" panose="020B0A04020102020204" pitchFamily="34" charset="0"/>
            </a:rPr>
            <a:t>  Углубление,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  расширение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  СЭД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/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100" dirty="0" smtClean="0">
              <a:latin typeface="Arial Black" panose="020B0A04020102020204" pitchFamily="34" charset="0"/>
            </a:rPr>
            <a:t/>
          </a:r>
          <a:br>
            <a:rPr lang="ru-RU" sz="1100" dirty="0" smtClean="0">
              <a:latin typeface="Arial Black" panose="020B0A04020102020204" pitchFamily="34" charset="0"/>
            </a:rPr>
          </a:br>
          <a:r>
            <a: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Отделы</a:t>
          </a:r>
          <a:br>
            <a: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259</a:t>
          </a:r>
          <a:endParaRPr lang="ru-RU" sz="140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D28F9253-2105-4A69-BD74-8424B0FC4F97}" type="parTrans" cxnId="{ABFCB61A-818E-4C76-AF9F-6D8592E93B02}">
      <dgm:prSet/>
      <dgm:spPr/>
      <dgm:t>
        <a:bodyPr/>
        <a:lstStyle/>
        <a:p>
          <a:endParaRPr lang="ru-RU"/>
        </a:p>
      </dgm:t>
    </dgm:pt>
    <dgm:pt modelId="{9773332F-E08D-476D-AB18-DFFEC2BD29D9}" type="sibTrans" cxnId="{ABFCB61A-818E-4C76-AF9F-6D8592E93B02}">
      <dgm:prSet/>
      <dgm:spPr/>
      <dgm:t>
        <a:bodyPr/>
        <a:lstStyle/>
        <a:p>
          <a:endParaRPr lang="ru-RU"/>
        </a:p>
      </dgm:t>
    </dgm:pt>
    <dgm:pt modelId="{DEB641DB-646F-4686-8E0A-AECF0FB8CBF3}">
      <dgm:prSet custT="1"/>
      <dgm:spPr/>
      <dgm:t>
        <a:bodyPr/>
        <a:lstStyle/>
        <a:p>
          <a:r>
            <a:rPr lang="ru-RU" sz="1200" dirty="0" smtClean="0">
              <a:latin typeface="Arial Black" panose="020B0A04020102020204" pitchFamily="34" charset="0"/>
            </a:rPr>
            <a:t>Распределенная </a:t>
          </a:r>
          <a:r>
            <a:rPr lang="ru-RU" sz="1200" dirty="0" smtClean="0">
              <a:latin typeface="Arial Black" panose="020B0A04020102020204" pitchFamily="34" charset="0"/>
            </a:rPr>
            <a:t>обработка документов 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(</a:t>
          </a:r>
          <a:r>
            <a:rPr lang="ru-RU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филиалы</a:t>
          </a:r>
          <a:r>
            <a:rPr lang="ru-RU" sz="1200" dirty="0" smtClean="0">
              <a:latin typeface="Arial Black" panose="020B0A04020102020204" pitchFamily="34" charset="0"/>
            </a:rPr>
            <a:t>)</a:t>
          </a: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000" dirty="0" smtClean="0">
              <a:latin typeface="Arial Black" panose="020B0A04020102020204" pitchFamily="34" charset="0"/>
            </a:rPr>
            <a:t/>
          </a:r>
          <a:br>
            <a:rPr lang="ru-RU" sz="1000" dirty="0" smtClean="0">
              <a:latin typeface="Arial Black" panose="020B0A04020102020204" pitchFamily="34" charset="0"/>
            </a:rPr>
          </a:br>
          <a:r>
            <a:rPr lang="ru-RU" sz="1200" dirty="0" smtClean="0">
              <a:solidFill>
                <a:srgbClr val="0000FF"/>
              </a:solidFill>
              <a:latin typeface="Arial Black" panose="020B0A04020102020204" pitchFamily="34" charset="0"/>
            </a:rPr>
            <a:t>+</a:t>
          </a: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РГТЭУ,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+Филиалы,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+МЭСИ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+филиалы</a:t>
          </a:r>
          <a:br>
            <a: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340</a:t>
          </a:r>
          <a:endParaRPr lang="ru-RU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DD2E391-8779-4AD7-8DB0-D9C6F539AD08}" type="parTrans" cxnId="{1B75A475-928E-40DD-9404-FCE0982DBEC2}">
      <dgm:prSet/>
      <dgm:spPr/>
      <dgm:t>
        <a:bodyPr/>
        <a:lstStyle/>
        <a:p>
          <a:endParaRPr lang="ru-RU"/>
        </a:p>
      </dgm:t>
    </dgm:pt>
    <dgm:pt modelId="{808DCFEE-A739-4AF4-AA2F-F74C10D72380}" type="sibTrans" cxnId="{1B75A475-928E-40DD-9404-FCE0982DBEC2}">
      <dgm:prSet/>
      <dgm:spPr/>
      <dgm:t>
        <a:bodyPr/>
        <a:lstStyle/>
        <a:p>
          <a:endParaRPr lang="ru-RU"/>
        </a:p>
      </dgm:t>
    </dgm:pt>
    <dgm:pt modelId="{D5E1516A-AF7D-48D7-B86F-7027B8CA9C28}" type="pres">
      <dgm:prSet presAssocID="{A6FFD09F-27F2-43D9-81C9-D8B8CF3F55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8D1858-9B6B-430E-9A0E-50E3929E48E3}" type="pres">
      <dgm:prSet presAssocID="{881F801D-C37F-43C6-A32F-B5218D25356A}" presName="composite" presStyleCnt="0"/>
      <dgm:spPr/>
    </dgm:pt>
    <dgm:pt modelId="{B92B7235-C1C2-43CB-8E63-8CD3A4C8D2EB}" type="pres">
      <dgm:prSet presAssocID="{881F801D-C37F-43C6-A32F-B5218D25356A}" presName="LShape" presStyleLbl="alignNode1" presStyleIdx="0" presStyleCnt="11"/>
      <dgm:spPr>
        <a:solidFill>
          <a:srgbClr val="FFCCCC"/>
        </a:solidFill>
      </dgm:spPr>
    </dgm:pt>
    <dgm:pt modelId="{62432F4C-CCC1-44F9-BBA6-0415FEC6D731}" type="pres">
      <dgm:prSet presAssocID="{881F801D-C37F-43C6-A32F-B5218D25356A}" presName="ParentText" presStyleLbl="revTx" presStyleIdx="0" presStyleCnt="6" custScaleY="90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5BE12-A3C9-4142-B144-A4A9F12A1A73}" type="pres">
      <dgm:prSet presAssocID="{881F801D-C37F-43C6-A32F-B5218D25356A}" presName="Triangle" presStyleLbl="alignNode1" presStyleIdx="1" presStyleCnt="11"/>
      <dgm:spPr>
        <a:solidFill>
          <a:srgbClr val="FFCCCC"/>
        </a:solidFill>
      </dgm:spPr>
    </dgm:pt>
    <dgm:pt modelId="{E12D831D-7333-467F-85EC-585FC35B5C7E}" type="pres">
      <dgm:prSet presAssocID="{D2F3E289-D2CC-42F8-A032-4D940E3CFFC6}" presName="sibTrans" presStyleCnt="0"/>
      <dgm:spPr/>
    </dgm:pt>
    <dgm:pt modelId="{9FB986A7-C1BB-4358-87CD-7E0950BEAF6F}" type="pres">
      <dgm:prSet presAssocID="{D2F3E289-D2CC-42F8-A032-4D940E3CFFC6}" presName="space" presStyleCnt="0"/>
      <dgm:spPr/>
    </dgm:pt>
    <dgm:pt modelId="{4108237E-3DD1-4309-A76B-2957334EA090}" type="pres">
      <dgm:prSet presAssocID="{96ED8DCF-815A-42AB-878F-EE16B310633C}" presName="composite" presStyleCnt="0"/>
      <dgm:spPr/>
    </dgm:pt>
    <dgm:pt modelId="{0746BE0A-CF5D-4508-B7CA-93B6E3D97B52}" type="pres">
      <dgm:prSet presAssocID="{96ED8DCF-815A-42AB-878F-EE16B310633C}" presName="LShape" presStyleLbl="alignNode1" presStyleIdx="2" presStyleCnt="11"/>
      <dgm:spPr>
        <a:solidFill>
          <a:srgbClr val="FFCCCC"/>
        </a:solidFill>
      </dgm:spPr>
    </dgm:pt>
    <dgm:pt modelId="{6AE1E786-F6CC-43B2-89A5-EDE5B3FFD6C8}" type="pres">
      <dgm:prSet presAssocID="{96ED8DCF-815A-42AB-878F-EE16B310633C}" presName="ParentText" presStyleLbl="revTx" presStyleIdx="1" presStyleCnt="6" custScaleY="90804" custLinFactNeighborX="2735" custLinFactNeighborY="3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81AA7-AE32-444A-AB41-73BD6D8598B3}" type="pres">
      <dgm:prSet presAssocID="{96ED8DCF-815A-42AB-878F-EE16B310633C}" presName="Triangle" presStyleLbl="alignNode1" presStyleIdx="3" presStyleCnt="11"/>
      <dgm:spPr>
        <a:solidFill>
          <a:srgbClr val="FFCCCC"/>
        </a:solidFill>
      </dgm:spPr>
    </dgm:pt>
    <dgm:pt modelId="{D5C6B378-BCFD-405D-98EF-E52D323424AF}" type="pres">
      <dgm:prSet presAssocID="{12D037EB-2EAE-4599-A95C-25ED723DAEC1}" presName="sibTrans" presStyleCnt="0"/>
      <dgm:spPr/>
    </dgm:pt>
    <dgm:pt modelId="{643438BA-81D2-4AF3-AC03-F94EAA8358E9}" type="pres">
      <dgm:prSet presAssocID="{12D037EB-2EAE-4599-A95C-25ED723DAEC1}" presName="space" presStyleCnt="0"/>
      <dgm:spPr/>
    </dgm:pt>
    <dgm:pt modelId="{51899F48-DEF7-4CCE-B9AD-260CE853ADE3}" type="pres">
      <dgm:prSet presAssocID="{93B3F1F9-C957-4690-8E90-426DD42B84F2}" presName="composite" presStyleCnt="0"/>
      <dgm:spPr/>
    </dgm:pt>
    <dgm:pt modelId="{F1138223-CEC9-4C96-81B3-7A39AB1A4A1D}" type="pres">
      <dgm:prSet presAssocID="{93B3F1F9-C957-4690-8E90-426DD42B84F2}" presName="LShape" presStyleLbl="alignNode1" presStyleIdx="4" presStyleCnt="11"/>
      <dgm:spPr>
        <a:solidFill>
          <a:srgbClr val="FFCCCC"/>
        </a:solidFill>
      </dgm:spPr>
    </dgm:pt>
    <dgm:pt modelId="{B7624628-3B9D-4D53-9484-28D74C95014F}" type="pres">
      <dgm:prSet presAssocID="{93B3F1F9-C957-4690-8E90-426DD42B84F2}" presName="ParentText" presStyleLbl="revTx" presStyleIdx="2" presStyleCnt="6" custScaleY="100462" custLinFactNeighborX="7767" custLinFactNeighborY="13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D36BE-74C8-47A5-A982-C148AB5F8ED6}" type="pres">
      <dgm:prSet presAssocID="{93B3F1F9-C957-4690-8E90-426DD42B84F2}" presName="Triangle" presStyleLbl="alignNode1" presStyleIdx="5" presStyleCnt="11"/>
      <dgm:spPr>
        <a:solidFill>
          <a:srgbClr val="FFCCCC"/>
        </a:solidFill>
      </dgm:spPr>
    </dgm:pt>
    <dgm:pt modelId="{149EC062-79B6-4883-A262-68A26C0AC5E3}" type="pres">
      <dgm:prSet presAssocID="{FD10EEF3-33A6-4D56-B987-24453D27F7AE}" presName="sibTrans" presStyleCnt="0"/>
      <dgm:spPr/>
    </dgm:pt>
    <dgm:pt modelId="{C7C8E43C-C5F1-4253-800E-7653D941B718}" type="pres">
      <dgm:prSet presAssocID="{FD10EEF3-33A6-4D56-B987-24453D27F7AE}" presName="space" presStyleCnt="0"/>
      <dgm:spPr/>
    </dgm:pt>
    <dgm:pt modelId="{6F5D5E7F-B6FC-41FA-BD3B-227F85476A8B}" type="pres">
      <dgm:prSet presAssocID="{7AFB4E69-50B3-477B-8333-06D0AAA755CA}" presName="composite" presStyleCnt="0"/>
      <dgm:spPr/>
    </dgm:pt>
    <dgm:pt modelId="{488CF96F-1F0B-496A-ADA8-49E7B2991F48}" type="pres">
      <dgm:prSet presAssocID="{7AFB4E69-50B3-477B-8333-06D0AAA755CA}" presName="LShape" presStyleLbl="alignNode1" presStyleIdx="6" presStyleCnt="11"/>
      <dgm:spPr>
        <a:solidFill>
          <a:srgbClr val="FFCCCC"/>
        </a:solidFill>
      </dgm:spPr>
    </dgm:pt>
    <dgm:pt modelId="{EE21AA65-93A2-4BD8-9AE7-2854812AC40B}" type="pres">
      <dgm:prSet presAssocID="{7AFB4E69-50B3-477B-8333-06D0AAA755CA}" presName="ParentText" presStyleLbl="revTx" presStyleIdx="3" presStyleCnt="6" custScaleY="91691" custLinFactNeighborX="99" custLinFactNeighborY="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AEBDF-0C37-4B86-961F-B0690B09EB1A}" type="pres">
      <dgm:prSet presAssocID="{7AFB4E69-50B3-477B-8333-06D0AAA755CA}" presName="Triangle" presStyleLbl="alignNode1" presStyleIdx="7" presStyleCnt="11"/>
      <dgm:spPr>
        <a:solidFill>
          <a:srgbClr val="FFCCCC"/>
        </a:solidFill>
      </dgm:spPr>
    </dgm:pt>
    <dgm:pt modelId="{532C5CED-1B7C-47FF-98DD-274AB9F86D1C}" type="pres">
      <dgm:prSet presAssocID="{C4AB9E31-3AB3-46EC-9C98-F893C2C36623}" presName="sibTrans" presStyleCnt="0"/>
      <dgm:spPr/>
    </dgm:pt>
    <dgm:pt modelId="{711C810D-1346-4B24-BB27-30615DB12721}" type="pres">
      <dgm:prSet presAssocID="{C4AB9E31-3AB3-46EC-9C98-F893C2C36623}" presName="space" presStyleCnt="0"/>
      <dgm:spPr/>
    </dgm:pt>
    <dgm:pt modelId="{12D82AA8-0752-4A5B-AFC8-BD9D5A07BEAD}" type="pres">
      <dgm:prSet presAssocID="{42C41F86-2AB7-4AD7-A3E8-7B35B393D39C}" presName="composite" presStyleCnt="0"/>
      <dgm:spPr/>
    </dgm:pt>
    <dgm:pt modelId="{63D3B28E-8F8C-4411-8F8C-76F26BDE6FD1}" type="pres">
      <dgm:prSet presAssocID="{42C41F86-2AB7-4AD7-A3E8-7B35B393D39C}" presName="LShape" presStyleLbl="alignNode1" presStyleIdx="8" presStyleCnt="11"/>
      <dgm:spPr>
        <a:solidFill>
          <a:srgbClr val="FFCCCC"/>
        </a:solidFill>
      </dgm:spPr>
    </dgm:pt>
    <dgm:pt modelId="{9592E0F9-82C2-4658-A92E-C29209CB5DDB}" type="pres">
      <dgm:prSet presAssocID="{42C41F86-2AB7-4AD7-A3E8-7B35B393D39C}" presName="ParentText" presStyleLbl="revTx" presStyleIdx="4" presStyleCnt="6" custScaleX="114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B17D-6F8E-4F09-A0D3-62B4DCF1BDD9}" type="pres">
      <dgm:prSet presAssocID="{42C41F86-2AB7-4AD7-A3E8-7B35B393D39C}" presName="Triangle" presStyleLbl="alignNode1" presStyleIdx="9" presStyleCnt="11"/>
      <dgm:spPr>
        <a:solidFill>
          <a:srgbClr val="FFCCCC"/>
        </a:solidFill>
      </dgm:spPr>
    </dgm:pt>
    <dgm:pt modelId="{B66BE12D-D453-409F-A70D-071BAFBBE324}" type="pres">
      <dgm:prSet presAssocID="{9773332F-E08D-476D-AB18-DFFEC2BD29D9}" presName="sibTrans" presStyleCnt="0"/>
      <dgm:spPr/>
    </dgm:pt>
    <dgm:pt modelId="{2478BBB1-292E-4025-A416-AF1DAB87DDFB}" type="pres">
      <dgm:prSet presAssocID="{9773332F-E08D-476D-AB18-DFFEC2BD29D9}" presName="space" presStyleCnt="0"/>
      <dgm:spPr/>
    </dgm:pt>
    <dgm:pt modelId="{F6ABA8A3-A171-4813-BA29-C66F7FF34D7C}" type="pres">
      <dgm:prSet presAssocID="{DEB641DB-646F-4686-8E0A-AECF0FB8CBF3}" presName="composite" presStyleCnt="0"/>
      <dgm:spPr/>
    </dgm:pt>
    <dgm:pt modelId="{63A0AC9D-EFDC-4B4A-90BB-B1073CBA57B3}" type="pres">
      <dgm:prSet presAssocID="{DEB641DB-646F-4686-8E0A-AECF0FB8CBF3}" presName="LShape" presStyleLbl="alignNode1" presStyleIdx="10" presStyleCnt="11"/>
      <dgm:spPr>
        <a:solidFill>
          <a:srgbClr val="FFCCCC"/>
        </a:solidFill>
      </dgm:spPr>
    </dgm:pt>
    <dgm:pt modelId="{97AC3EBE-AE14-4748-822D-242D7C3165B8}" type="pres">
      <dgm:prSet presAssocID="{DEB641DB-646F-4686-8E0A-AECF0FB8CBF3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3FCBA-8F8F-4F75-B133-88F4FE514EF9}" type="presOf" srcId="{7AFB4E69-50B3-477B-8333-06D0AAA755CA}" destId="{EE21AA65-93A2-4BD8-9AE7-2854812AC40B}" srcOrd="0" destOrd="0" presId="urn:microsoft.com/office/officeart/2009/3/layout/StepUpProcess"/>
    <dgm:cxn modelId="{B13289A2-387D-4BEE-81B3-DA2C46B8A8CE}" type="presOf" srcId="{96ED8DCF-815A-42AB-878F-EE16B310633C}" destId="{6AE1E786-F6CC-43B2-89A5-EDE5B3FFD6C8}" srcOrd="0" destOrd="0" presId="urn:microsoft.com/office/officeart/2009/3/layout/StepUpProcess"/>
    <dgm:cxn modelId="{2F6C5FB5-1539-49A2-8D15-CC32C79257B1}" srcId="{A6FFD09F-27F2-43D9-81C9-D8B8CF3F55BD}" destId="{96ED8DCF-815A-42AB-878F-EE16B310633C}" srcOrd="1" destOrd="0" parTransId="{D333AE3B-A883-4DD3-81A9-1065260DDFAA}" sibTransId="{12D037EB-2EAE-4599-A95C-25ED723DAEC1}"/>
    <dgm:cxn modelId="{CAD9E6FD-C161-4D87-8348-FCEF1068C357}" type="presOf" srcId="{881F801D-C37F-43C6-A32F-B5218D25356A}" destId="{62432F4C-CCC1-44F9-BBA6-0415FEC6D731}" srcOrd="0" destOrd="0" presId="urn:microsoft.com/office/officeart/2009/3/layout/StepUpProcess"/>
    <dgm:cxn modelId="{ABFCB61A-818E-4C76-AF9F-6D8592E93B02}" srcId="{A6FFD09F-27F2-43D9-81C9-D8B8CF3F55BD}" destId="{42C41F86-2AB7-4AD7-A3E8-7B35B393D39C}" srcOrd="4" destOrd="0" parTransId="{D28F9253-2105-4A69-BD74-8424B0FC4F97}" sibTransId="{9773332F-E08D-476D-AB18-DFFEC2BD29D9}"/>
    <dgm:cxn modelId="{7B7746C7-508A-43B5-AD26-14C7FB244F08}" srcId="{A6FFD09F-27F2-43D9-81C9-D8B8CF3F55BD}" destId="{7AFB4E69-50B3-477B-8333-06D0AAA755CA}" srcOrd="3" destOrd="0" parTransId="{254D7433-5A0A-48A7-BF61-64163A1FD4D6}" sibTransId="{C4AB9E31-3AB3-46EC-9C98-F893C2C36623}"/>
    <dgm:cxn modelId="{38F89DB3-437B-41B3-B600-67BCFFDF3D29}" srcId="{A6FFD09F-27F2-43D9-81C9-D8B8CF3F55BD}" destId="{881F801D-C37F-43C6-A32F-B5218D25356A}" srcOrd="0" destOrd="0" parTransId="{10D57E31-AFC2-44B2-A786-9153106AD9EC}" sibTransId="{D2F3E289-D2CC-42F8-A032-4D940E3CFFC6}"/>
    <dgm:cxn modelId="{017E822B-702E-4712-97BF-89B45F5A6F7C}" type="presOf" srcId="{42C41F86-2AB7-4AD7-A3E8-7B35B393D39C}" destId="{9592E0F9-82C2-4658-A92E-C29209CB5DDB}" srcOrd="0" destOrd="0" presId="urn:microsoft.com/office/officeart/2009/3/layout/StepUpProcess"/>
    <dgm:cxn modelId="{269B4B96-7557-406E-97DA-345B1A6ECF05}" type="presOf" srcId="{93B3F1F9-C957-4690-8E90-426DD42B84F2}" destId="{B7624628-3B9D-4D53-9484-28D74C95014F}" srcOrd="0" destOrd="0" presId="urn:microsoft.com/office/officeart/2009/3/layout/StepUpProcess"/>
    <dgm:cxn modelId="{CCB048F5-4BE3-44BA-8635-18A278C58B4B}" type="presOf" srcId="{A6FFD09F-27F2-43D9-81C9-D8B8CF3F55BD}" destId="{D5E1516A-AF7D-48D7-B86F-7027B8CA9C28}" srcOrd="0" destOrd="0" presId="urn:microsoft.com/office/officeart/2009/3/layout/StepUpProcess"/>
    <dgm:cxn modelId="{9CD75A5C-BB50-4AD5-94F2-FBA6D39D3047}" srcId="{A6FFD09F-27F2-43D9-81C9-D8B8CF3F55BD}" destId="{93B3F1F9-C957-4690-8E90-426DD42B84F2}" srcOrd="2" destOrd="0" parTransId="{83DBB9B6-8F11-4C96-A158-DA7352752679}" sibTransId="{FD10EEF3-33A6-4D56-B987-24453D27F7AE}"/>
    <dgm:cxn modelId="{D1261CC0-2939-42BF-B453-4D272A147769}" type="presOf" srcId="{DEB641DB-646F-4686-8E0A-AECF0FB8CBF3}" destId="{97AC3EBE-AE14-4748-822D-242D7C3165B8}" srcOrd="0" destOrd="0" presId="urn:microsoft.com/office/officeart/2009/3/layout/StepUpProcess"/>
    <dgm:cxn modelId="{1B75A475-928E-40DD-9404-FCE0982DBEC2}" srcId="{A6FFD09F-27F2-43D9-81C9-D8B8CF3F55BD}" destId="{DEB641DB-646F-4686-8E0A-AECF0FB8CBF3}" srcOrd="5" destOrd="0" parTransId="{3DD2E391-8779-4AD7-8DB0-D9C6F539AD08}" sibTransId="{808DCFEE-A739-4AF4-AA2F-F74C10D72380}"/>
    <dgm:cxn modelId="{9A470CB6-D90F-4B27-86B4-33D687E4345A}" type="presParOf" srcId="{D5E1516A-AF7D-48D7-B86F-7027B8CA9C28}" destId="{A68D1858-9B6B-430E-9A0E-50E3929E48E3}" srcOrd="0" destOrd="0" presId="urn:microsoft.com/office/officeart/2009/3/layout/StepUpProcess"/>
    <dgm:cxn modelId="{6A17D875-AE92-4CE1-830C-C8806B47EB70}" type="presParOf" srcId="{A68D1858-9B6B-430E-9A0E-50E3929E48E3}" destId="{B92B7235-C1C2-43CB-8E63-8CD3A4C8D2EB}" srcOrd="0" destOrd="0" presId="urn:microsoft.com/office/officeart/2009/3/layout/StepUpProcess"/>
    <dgm:cxn modelId="{B0DDFA88-E5ED-4D45-B2A4-A7495023A73B}" type="presParOf" srcId="{A68D1858-9B6B-430E-9A0E-50E3929E48E3}" destId="{62432F4C-CCC1-44F9-BBA6-0415FEC6D731}" srcOrd="1" destOrd="0" presId="urn:microsoft.com/office/officeart/2009/3/layout/StepUpProcess"/>
    <dgm:cxn modelId="{93E3BD36-DF09-40DF-A093-B2CF7D2AA5D0}" type="presParOf" srcId="{A68D1858-9B6B-430E-9A0E-50E3929E48E3}" destId="{0415BE12-A3C9-4142-B144-A4A9F12A1A73}" srcOrd="2" destOrd="0" presId="urn:microsoft.com/office/officeart/2009/3/layout/StepUpProcess"/>
    <dgm:cxn modelId="{F0E5C08D-0A26-44DE-BA73-E34A447EFB72}" type="presParOf" srcId="{D5E1516A-AF7D-48D7-B86F-7027B8CA9C28}" destId="{E12D831D-7333-467F-85EC-585FC35B5C7E}" srcOrd="1" destOrd="0" presId="urn:microsoft.com/office/officeart/2009/3/layout/StepUpProcess"/>
    <dgm:cxn modelId="{0F2BF613-EF58-4423-B462-7BDBD321201D}" type="presParOf" srcId="{E12D831D-7333-467F-85EC-585FC35B5C7E}" destId="{9FB986A7-C1BB-4358-87CD-7E0950BEAF6F}" srcOrd="0" destOrd="0" presId="urn:microsoft.com/office/officeart/2009/3/layout/StepUpProcess"/>
    <dgm:cxn modelId="{17E81842-D66E-4F60-B8B8-1274DEE5FF92}" type="presParOf" srcId="{D5E1516A-AF7D-48D7-B86F-7027B8CA9C28}" destId="{4108237E-3DD1-4309-A76B-2957334EA090}" srcOrd="2" destOrd="0" presId="urn:microsoft.com/office/officeart/2009/3/layout/StepUpProcess"/>
    <dgm:cxn modelId="{C8816978-BB1A-4845-A5F9-0A652E11D532}" type="presParOf" srcId="{4108237E-3DD1-4309-A76B-2957334EA090}" destId="{0746BE0A-CF5D-4508-B7CA-93B6E3D97B52}" srcOrd="0" destOrd="0" presId="urn:microsoft.com/office/officeart/2009/3/layout/StepUpProcess"/>
    <dgm:cxn modelId="{08DCAE0F-BEDC-4B0F-BA33-FB6FDD255E69}" type="presParOf" srcId="{4108237E-3DD1-4309-A76B-2957334EA090}" destId="{6AE1E786-F6CC-43B2-89A5-EDE5B3FFD6C8}" srcOrd="1" destOrd="0" presId="urn:microsoft.com/office/officeart/2009/3/layout/StepUpProcess"/>
    <dgm:cxn modelId="{76BE9DA2-BAAA-43DA-BDC3-0C8C98997B1E}" type="presParOf" srcId="{4108237E-3DD1-4309-A76B-2957334EA090}" destId="{10781AA7-AE32-444A-AB41-73BD6D8598B3}" srcOrd="2" destOrd="0" presId="urn:microsoft.com/office/officeart/2009/3/layout/StepUpProcess"/>
    <dgm:cxn modelId="{15F9FF13-DDF6-499B-938B-9BE3C26376FA}" type="presParOf" srcId="{D5E1516A-AF7D-48D7-B86F-7027B8CA9C28}" destId="{D5C6B378-BCFD-405D-98EF-E52D323424AF}" srcOrd="3" destOrd="0" presId="urn:microsoft.com/office/officeart/2009/3/layout/StepUpProcess"/>
    <dgm:cxn modelId="{00A1AF95-378A-452E-9743-7249EF889235}" type="presParOf" srcId="{D5C6B378-BCFD-405D-98EF-E52D323424AF}" destId="{643438BA-81D2-4AF3-AC03-F94EAA8358E9}" srcOrd="0" destOrd="0" presId="urn:microsoft.com/office/officeart/2009/3/layout/StepUpProcess"/>
    <dgm:cxn modelId="{1B9AD961-55AA-4CAD-B390-00B01D2AB8CE}" type="presParOf" srcId="{D5E1516A-AF7D-48D7-B86F-7027B8CA9C28}" destId="{51899F48-DEF7-4CCE-B9AD-260CE853ADE3}" srcOrd="4" destOrd="0" presId="urn:microsoft.com/office/officeart/2009/3/layout/StepUpProcess"/>
    <dgm:cxn modelId="{E0791767-123F-4CB2-A3DE-FA16AE7838F1}" type="presParOf" srcId="{51899F48-DEF7-4CCE-B9AD-260CE853ADE3}" destId="{F1138223-CEC9-4C96-81B3-7A39AB1A4A1D}" srcOrd="0" destOrd="0" presId="urn:microsoft.com/office/officeart/2009/3/layout/StepUpProcess"/>
    <dgm:cxn modelId="{6271450E-F021-4B1F-A1E6-4228567A733E}" type="presParOf" srcId="{51899F48-DEF7-4CCE-B9AD-260CE853ADE3}" destId="{B7624628-3B9D-4D53-9484-28D74C95014F}" srcOrd="1" destOrd="0" presId="urn:microsoft.com/office/officeart/2009/3/layout/StepUpProcess"/>
    <dgm:cxn modelId="{2957AE26-30A6-4B2B-B3C7-4E3D8335A1FC}" type="presParOf" srcId="{51899F48-DEF7-4CCE-B9AD-260CE853ADE3}" destId="{CDCD36BE-74C8-47A5-A982-C148AB5F8ED6}" srcOrd="2" destOrd="0" presId="urn:microsoft.com/office/officeart/2009/3/layout/StepUpProcess"/>
    <dgm:cxn modelId="{B49D7003-6688-42B2-99F7-705E9772DC29}" type="presParOf" srcId="{D5E1516A-AF7D-48D7-B86F-7027B8CA9C28}" destId="{149EC062-79B6-4883-A262-68A26C0AC5E3}" srcOrd="5" destOrd="0" presId="urn:microsoft.com/office/officeart/2009/3/layout/StepUpProcess"/>
    <dgm:cxn modelId="{87913231-8D71-42F2-9679-B13B8ED3DE98}" type="presParOf" srcId="{149EC062-79B6-4883-A262-68A26C0AC5E3}" destId="{C7C8E43C-C5F1-4253-800E-7653D941B718}" srcOrd="0" destOrd="0" presId="urn:microsoft.com/office/officeart/2009/3/layout/StepUpProcess"/>
    <dgm:cxn modelId="{EDFB9A4A-047C-4B45-B501-E3CD0C549498}" type="presParOf" srcId="{D5E1516A-AF7D-48D7-B86F-7027B8CA9C28}" destId="{6F5D5E7F-B6FC-41FA-BD3B-227F85476A8B}" srcOrd="6" destOrd="0" presId="urn:microsoft.com/office/officeart/2009/3/layout/StepUpProcess"/>
    <dgm:cxn modelId="{ECA3C177-D3F5-4AD9-80E2-B1F9EFD94B1C}" type="presParOf" srcId="{6F5D5E7F-B6FC-41FA-BD3B-227F85476A8B}" destId="{488CF96F-1F0B-496A-ADA8-49E7B2991F48}" srcOrd="0" destOrd="0" presId="urn:microsoft.com/office/officeart/2009/3/layout/StepUpProcess"/>
    <dgm:cxn modelId="{C6EFA63D-64D1-473C-A6DD-31449BA521D6}" type="presParOf" srcId="{6F5D5E7F-B6FC-41FA-BD3B-227F85476A8B}" destId="{EE21AA65-93A2-4BD8-9AE7-2854812AC40B}" srcOrd="1" destOrd="0" presId="urn:microsoft.com/office/officeart/2009/3/layout/StepUpProcess"/>
    <dgm:cxn modelId="{E1A270BC-3F82-459B-8485-8BCB62D8EE75}" type="presParOf" srcId="{6F5D5E7F-B6FC-41FA-BD3B-227F85476A8B}" destId="{2C6AEBDF-0C37-4B86-961F-B0690B09EB1A}" srcOrd="2" destOrd="0" presId="urn:microsoft.com/office/officeart/2009/3/layout/StepUpProcess"/>
    <dgm:cxn modelId="{F7090984-0D85-49C1-B307-E1C8DBA36C10}" type="presParOf" srcId="{D5E1516A-AF7D-48D7-B86F-7027B8CA9C28}" destId="{532C5CED-1B7C-47FF-98DD-274AB9F86D1C}" srcOrd="7" destOrd="0" presId="urn:microsoft.com/office/officeart/2009/3/layout/StepUpProcess"/>
    <dgm:cxn modelId="{A6796D68-6028-447D-9637-F925C8BB5844}" type="presParOf" srcId="{532C5CED-1B7C-47FF-98DD-274AB9F86D1C}" destId="{711C810D-1346-4B24-BB27-30615DB12721}" srcOrd="0" destOrd="0" presId="urn:microsoft.com/office/officeart/2009/3/layout/StepUpProcess"/>
    <dgm:cxn modelId="{167839F5-B565-49B4-B2D1-42C8F6455273}" type="presParOf" srcId="{D5E1516A-AF7D-48D7-B86F-7027B8CA9C28}" destId="{12D82AA8-0752-4A5B-AFC8-BD9D5A07BEAD}" srcOrd="8" destOrd="0" presId="urn:microsoft.com/office/officeart/2009/3/layout/StepUpProcess"/>
    <dgm:cxn modelId="{116CDAE6-13AD-4277-B6F4-E0C171BE2CC4}" type="presParOf" srcId="{12D82AA8-0752-4A5B-AFC8-BD9D5A07BEAD}" destId="{63D3B28E-8F8C-4411-8F8C-76F26BDE6FD1}" srcOrd="0" destOrd="0" presId="urn:microsoft.com/office/officeart/2009/3/layout/StepUpProcess"/>
    <dgm:cxn modelId="{1C8274D1-4E79-4035-B426-EDD1C99945E2}" type="presParOf" srcId="{12D82AA8-0752-4A5B-AFC8-BD9D5A07BEAD}" destId="{9592E0F9-82C2-4658-A92E-C29209CB5DDB}" srcOrd="1" destOrd="0" presId="urn:microsoft.com/office/officeart/2009/3/layout/StepUpProcess"/>
    <dgm:cxn modelId="{41D38D17-2B08-4D8E-A82B-B5E101BC5CEE}" type="presParOf" srcId="{12D82AA8-0752-4A5B-AFC8-BD9D5A07BEAD}" destId="{D15AB17D-6F8E-4F09-A0D3-62B4DCF1BDD9}" srcOrd="2" destOrd="0" presId="urn:microsoft.com/office/officeart/2009/3/layout/StepUpProcess"/>
    <dgm:cxn modelId="{389BC84F-ACE5-4D48-96B2-BCDCBC7D2DA7}" type="presParOf" srcId="{D5E1516A-AF7D-48D7-B86F-7027B8CA9C28}" destId="{B66BE12D-D453-409F-A70D-071BAFBBE324}" srcOrd="9" destOrd="0" presId="urn:microsoft.com/office/officeart/2009/3/layout/StepUpProcess"/>
    <dgm:cxn modelId="{A94E7296-380D-41BE-9BF9-CF0FDEE0D938}" type="presParOf" srcId="{B66BE12D-D453-409F-A70D-071BAFBBE324}" destId="{2478BBB1-292E-4025-A416-AF1DAB87DDFB}" srcOrd="0" destOrd="0" presId="urn:microsoft.com/office/officeart/2009/3/layout/StepUpProcess"/>
    <dgm:cxn modelId="{88B35273-DBDD-45B6-A905-ADC8D10802AC}" type="presParOf" srcId="{D5E1516A-AF7D-48D7-B86F-7027B8CA9C28}" destId="{F6ABA8A3-A171-4813-BA29-C66F7FF34D7C}" srcOrd="10" destOrd="0" presId="urn:microsoft.com/office/officeart/2009/3/layout/StepUpProcess"/>
    <dgm:cxn modelId="{6C329F9F-BC21-452D-AC98-0918EC2C337F}" type="presParOf" srcId="{F6ABA8A3-A171-4813-BA29-C66F7FF34D7C}" destId="{63A0AC9D-EFDC-4B4A-90BB-B1073CBA57B3}" srcOrd="0" destOrd="0" presId="urn:microsoft.com/office/officeart/2009/3/layout/StepUpProcess"/>
    <dgm:cxn modelId="{B1386D27-C8E3-4CB1-8095-1D9AAA8DC78A}" type="presParOf" srcId="{F6ABA8A3-A171-4813-BA29-C66F7FF34D7C}" destId="{97AC3EBE-AE14-4748-822D-242D7C3165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5C9652-3196-426C-9807-8B17500A823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470F89-F459-49B4-A4DD-9D8C66F0A8DD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Полноценный и зрелый функционал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6F7CCA2B-433F-4FB2-AB0E-A63E0C48210C}" type="parTrans" cxnId="{825AB9D6-EB7A-4AD4-8D08-68F610AAD3EE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DB30FC97-597C-4436-AD25-385B2E75D58C}" type="sibTrans" cxnId="{825AB9D6-EB7A-4AD4-8D08-68F610AAD3EE}">
      <dgm:prSet/>
      <dgm:spPr/>
      <dgm:t>
        <a:bodyPr/>
        <a:lstStyle/>
        <a:p>
          <a:endParaRPr lang="ru-RU"/>
        </a:p>
      </dgm:t>
    </dgm:pt>
    <dgm:pt modelId="{D93ED850-1D05-4BBD-915F-1D391AB1EE2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Сильная делопроизводственная составляющая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E2E310A-6719-4D12-BD19-1E9DB7A3CB0F}" type="parTrans" cxnId="{1C4AD4DD-04AE-4423-A16A-6B22DBE906C2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7085A540-A897-45F9-9915-79C5080E9A1F}" type="sibTrans" cxnId="{1C4AD4DD-04AE-4423-A16A-6B22DBE906C2}">
      <dgm:prSet/>
      <dgm:spPr/>
      <dgm:t>
        <a:bodyPr/>
        <a:lstStyle/>
        <a:p>
          <a:endParaRPr lang="ru-RU"/>
        </a:p>
      </dgm:t>
    </dgm:pt>
    <dgm:pt modelId="{74BCE9F0-676F-4258-9729-CABA3D11FB3C}">
      <dgm:prSet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Надежность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809F69D-86E1-4AC5-94E2-55584A2E0053}" type="parTrans" cxnId="{38C65D06-98D9-46CE-ADE8-020D00AB69A1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FF0C1AB2-9E07-44FC-A1EC-15F4B69E2F33}" type="sibTrans" cxnId="{38C65D06-98D9-46CE-ADE8-020D00AB69A1}">
      <dgm:prSet/>
      <dgm:spPr/>
      <dgm:t>
        <a:bodyPr/>
        <a:lstStyle/>
        <a:p>
          <a:endParaRPr lang="ru-RU"/>
        </a:p>
      </dgm:t>
    </dgm:pt>
    <dgm:pt modelId="{B3AC2FEE-822D-4BED-A2B1-58C4DB44C2FE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Способность к эволюционному развитию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45C46B3-E21D-4B8C-8E64-BF5FCF85C042}" type="parTrans" cxnId="{B83DB366-57F2-417F-B1EF-04B6311E0098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0C520F08-7ED4-499C-9EF2-2CF7A051EADE}" type="sibTrans" cxnId="{B83DB366-57F2-417F-B1EF-04B6311E0098}">
      <dgm:prSet/>
      <dgm:spPr/>
      <dgm:t>
        <a:bodyPr/>
        <a:lstStyle/>
        <a:p>
          <a:endParaRPr lang="ru-RU"/>
        </a:p>
      </dgm:t>
    </dgm:pt>
    <dgm:pt modelId="{1BD9468B-D18A-454F-B070-919EE8A6EE80}">
      <dgm:prSet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Информационная  безопасность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AB1408D-6090-4D53-BBE7-BA9FCCA6EF18}" type="parTrans" cxnId="{E649C1A5-48B2-4420-990F-4E80CF5FC435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DE3F56BD-A0EB-4E7C-A9F2-85D65FAC14A7}" type="sibTrans" cxnId="{E649C1A5-48B2-4420-990F-4E80CF5FC435}">
      <dgm:prSet/>
      <dgm:spPr/>
      <dgm:t>
        <a:bodyPr/>
        <a:lstStyle/>
        <a:p>
          <a:endParaRPr lang="ru-RU"/>
        </a:p>
      </dgm:t>
    </dgm:pt>
    <dgm:pt modelId="{FD08E82B-6506-40BC-AA3A-5C83BA444E22}">
      <dgm:prSet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Низкая трудоемкость сопровождения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AE94901-E573-4AA4-8C8F-F8E285CDCAED}" type="parTrans" cxnId="{8D4D60FF-A2FE-4823-B737-9F013C8932EA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BBEC8181-CE8B-482E-80C8-D00E0B87A365}" type="sibTrans" cxnId="{8D4D60FF-A2FE-4823-B737-9F013C8932EA}">
      <dgm:prSet/>
      <dgm:spPr/>
      <dgm:t>
        <a:bodyPr/>
        <a:lstStyle/>
        <a:p>
          <a:endParaRPr lang="ru-RU"/>
        </a:p>
      </dgm:t>
    </dgm:pt>
    <dgm:pt modelId="{0321660A-998F-4685-96FD-369384E4FDC6}">
      <dgm:prSet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API </a:t>
          </a:r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для интеграции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3268CBD-5E92-4BF4-B80B-5A6A84590507}" type="parTrans" cxnId="{2C77235F-3DAE-465E-AE8D-20886CA381D3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795548D6-E6DE-48BD-9727-907DE3F0C840}" type="sibTrans" cxnId="{2C77235F-3DAE-465E-AE8D-20886CA381D3}">
      <dgm:prSet/>
      <dgm:spPr/>
      <dgm:t>
        <a:bodyPr/>
        <a:lstStyle/>
        <a:p>
          <a:endParaRPr lang="ru-RU"/>
        </a:p>
      </dgm:t>
    </dgm:pt>
    <dgm:pt modelId="{98F7076C-211A-4026-908C-F78F78F8DE25}">
      <dgm:prSet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Легкость интерфейса</a:t>
          </a:r>
          <a:endParaRPr lang="ru-RU" sz="14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2C0266A-1341-4699-9DF1-B017736BA91E}" type="parTrans" cxnId="{DF7DDBC6-3D6F-4EA6-9642-68F38AFABE01}">
      <dgm:prSet/>
      <dgm:spPr>
        <a:ln w="381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9E4C8EC5-C9E3-4D5C-A7EF-DAD78288E2F3}" type="sibTrans" cxnId="{DF7DDBC6-3D6F-4EA6-9642-68F38AFABE01}">
      <dgm:prSet/>
      <dgm:spPr/>
      <dgm:t>
        <a:bodyPr/>
        <a:lstStyle/>
        <a:p>
          <a:endParaRPr lang="ru-RU"/>
        </a:p>
      </dgm:t>
    </dgm:pt>
    <dgm:pt modelId="{A4EE1495-0E95-454F-9AB4-838C52444777}" type="pres">
      <dgm:prSet presAssocID="{AC5C9652-3196-426C-9807-8B17500A82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F256E-E17A-482C-B214-FD151FB9603A}" type="pres">
      <dgm:prSet presAssocID="{AC5C9652-3196-426C-9807-8B17500A823D}" presName="cycle" presStyleCnt="0"/>
      <dgm:spPr/>
    </dgm:pt>
    <dgm:pt modelId="{07FA0535-95D0-4963-B3A8-B5AD9BCB3231}" type="pres">
      <dgm:prSet presAssocID="{AC5C9652-3196-426C-9807-8B17500A823D}" presName="centerShape" presStyleCnt="0"/>
      <dgm:spPr/>
    </dgm:pt>
    <dgm:pt modelId="{DABA1317-C109-46CF-B8AB-70E41E4B62BF}" type="pres">
      <dgm:prSet presAssocID="{AC5C9652-3196-426C-9807-8B17500A823D}" presName="connSite" presStyleLbl="node1" presStyleIdx="0" presStyleCnt="9"/>
      <dgm:spPr/>
    </dgm:pt>
    <dgm:pt modelId="{740A0FB0-E5BB-4F0F-9A87-B4C6D1CEC7DA}" type="pres">
      <dgm:prSet presAssocID="{AC5C9652-3196-426C-9807-8B17500A823D}" presName="visible" presStyleLbl="node1" presStyleIdx="0" presStyleCnt="9" custScaleX="226765" custScaleY="2048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0800">
          <a:solidFill>
            <a:srgbClr val="6D6DFF"/>
          </a:solidFill>
        </a:ln>
      </dgm:spPr>
      <dgm:t>
        <a:bodyPr/>
        <a:lstStyle/>
        <a:p>
          <a:endParaRPr lang="ru-RU"/>
        </a:p>
      </dgm:t>
    </dgm:pt>
    <dgm:pt modelId="{51CA2449-376D-4FF3-925F-3A3570D5951C}" type="pres">
      <dgm:prSet presAssocID="{6F7CCA2B-433F-4FB2-AB0E-A63E0C48210C}" presName="Name25" presStyleLbl="parChTrans1D1" presStyleIdx="0" presStyleCnt="8"/>
      <dgm:spPr/>
      <dgm:t>
        <a:bodyPr/>
        <a:lstStyle/>
        <a:p>
          <a:endParaRPr lang="ru-RU"/>
        </a:p>
      </dgm:t>
    </dgm:pt>
    <dgm:pt modelId="{2081F2D4-3305-4AA4-B0E5-2005AAA6E87A}" type="pres">
      <dgm:prSet presAssocID="{73470F89-F459-49B4-A4DD-9D8C66F0A8DD}" presName="node" presStyleCnt="0"/>
      <dgm:spPr/>
    </dgm:pt>
    <dgm:pt modelId="{1086D486-7CE7-454A-B0C7-1BFECD60BC21}" type="pres">
      <dgm:prSet presAssocID="{73470F89-F459-49B4-A4DD-9D8C66F0A8DD}" presName="parentNode" presStyleLbl="node1" presStyleIdx="1" presStyleCnt="9" custScaleX="539123" custScaleY="194853" custLinFactX="-100594" custLinFactNeighborX="-200000" custLinFactNeighborY="63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03287-732F-4166-B15E-CF5D6A6CBD02}" type="pres">
      <dgm:prSet presAssocID="{73470F89-F459-49B4-A4DD-9D8C66F0A8DD}" presName="childNode" presStyleLbl="revTx" presStyleIdx="0" presStyleCnt="0">
        <dgm:presLayoutVars>
          <dgm:bulletEnabled val="1"/>
        </dgm:presLayoutVars>
      </dgm:prSet>
      <dgm:spPr/>
    </dgm:pt>
    <dgm:pt modelId="{1CE41973-EC9A-44CF-870C-034AEF7F35CA}" type="pres">
      <dgm:prSet presAssocID="{7E2E310A-6719-4D12-BD19-1E9DB7A3CB0F}" presName="Name25" presStyleLbl="parChTrans1D1" presStyleIdx="1" presStyleCnt="8"/>
      <dgm:spPr/>
      <dgm:t>
        <a:bodyPr/>
        <a:lstStyle/>
        <a:p>
          <a:endParaRPr lang="ru-RU"/>
        </a:p>
      </dgm:t>
    </dgm:pt>
    <dgm:pt modelId="{9E36692E-DB3B-4FC6-9ACA-95F194748FCD}" type="pres">
      <dgm:prSet presAssocID="{D93ED850-1D05-4BBD-915F-1D391AB1EE27}" presName="node" presStyleCnt="0"/>
      <dgm:spPr/>
    </dgm:pt>
    <dgm:pt modelId="{BCFEDDC8-4C08-4EC5-8DAC-F077DAAC2FE5}" type="pres">
      <dgm:prSet presAssocID="{D93ED850-1D05-4BBD-915F-1D391AB1EE27}" presName="parentNode" presStyleLbl="node1" presStyleIdx="2" presStyleCnt="9" custScaleX="642565" custScaleY="164895" custLinFactX="104645" custLinFactNeighborX="200000" custLinFactNeighborY="-76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0BB1E-C6A3-4B26-919B-561604D7B1A0}" type="pres">
      <dgm:prSet presAssocID="{D93ED850-1D05-4BBD-915F-1D391AB1EE27}" presName="childNode" presStyleLbl="revTx" presStyleIdx="0" presStyleCnt="0">
        <dgm:presLayoutVars>
          <dgm:bulletEnabled val="1"/>
        </dgm:presLayoutVars>
      </dgm:prSet>
      <dgm:spPr/>
    </dgm:pt>
    <dgm:pt modelId="{940082CB-56C9-49A7-B8E6-7ADA2F5814F1}" type="pres">
      <dgm:prSet presAssocID="{045C46B3-E21D-4B8C-8E64-BF5FCF85C042}" presName="Name25" presStyleLbl="parChTrans1D1" presStyleIdx="2" presStyleCnt="8"/>
      <dgm:spPr/>
      <dgm:t>
        <a:bodyPr/>
        <a:lstStyle/>
        <a:p>
          <a:endParaRPr lang="ru-RU"/>
        </a:p>
      </dgm:t>
    </dgm:pt>
    <dgm:pt modelId="{1270BCA3-25AD-4DB8-BABF-4AC280B46AF8}" type="pres">
      <dgm:prSet presAssocID="{B3AC2FEE-822D-4BED-A2B1-58C4DB44C2FE}" presName="node" presStyleCnt="0"/>
      <dgm:spPr/>
    </dgm:pt>
    <dgm:pt modelId="{E42CE2FA-D13A-4201-A15B-C5CC4D3330FD}" type="pres">
      <dgm:prSet presAssocID="{B3AC2FEE-822D-4BED-A2B1-58C4DB44C2FE}" presName="parentNode" presStyleLbl="node1" presStyleIdx="3" presStyleCnt="9" custScaleX="615878" custScaleY="164590" custLinFactX="200000" custLinFactNeighborX="280849" custLinFactNeighborY="-18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41946-0F00-4B26-897A-733F22A8C855}" type="pres">
      <dgm:prSet presAssocID="{B3AC2FEE-822D-4BED-A2B1-58C4DB44C2FE}" presName="childNode" presStyleLbl="revTx" presStyleIdx="0" presStyleCnt="0">
        <dgm:presLayoutVars>
          <dgm:bulletEnabled val="1"/>
        </dgm:presLayoutVars>
      </dgm:prSet>
      <dgm:spPr/>
    </dgm:pt>
    <dgm:pt modelId="{6FD3659C-759A-4812-AD55-17D1A9609B30}" type="pres">
      <dgm:prSet presAssocID="{3809F69D-86E1-4AC5-94E2-55584A2E0053}" presName="Name25" presStyleLbl="parChTrans1D1" presStyleIdx="3" presStyleCnt="8"/>
      <dgm:spPr/>
      <dgm:t>
        <a:bodyPr/>
        <a:lstStyle/>
        <a:p>
          <a:endParaRPr lang="ru-RU"/>
        </a:p>
      </dgm:t>
    </dgm:pt>
    <dgm:pt modelId="{ADA2149A-1339-4C9B-B8D6-EC1C837EDCD4}" type="pres">
      <dgm:prSet presAssocID="{74BCE9F0-676F-4258-9729-CABA3D11FB3C}" presName="node" presStyleCnt="0"/>
      <dgm:spPr/>
    </dgm:pt>
    <dgm:pt modelId="{B439619B-9EA8-4053-BF66-0AB061394AB0}" type="pres">
      <dgm:prSet presAssocID="{74BCE9F0-676F-4258-9729-CABA3D11FB3C}" presName="parentNode" presStyleLbl="node1" presStyleIdx="4" presStyleCnt="9" custScaleX="604521" custScaleY="148318" custLinFactX="200000" custLinFactNeighborX="259887" custLinFactNeighborY="38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ACDEB-48CC-4E5F-951C-4657C783DF53}" type="pres">
      <dgm:prSet presAssocID="{74BCE9F0-676F-4258-9729-CABA3D11FB3C}" presName="childNode" presStyleLbl="revTx" presStyleIdx="0" presStyleCnt="0">
        <dgm:presLayoutVars>
          <dgm:bulletEnabled val="1"/>
        </dgm:presLayoutVars>
      </dgm:prSet>
      <dgm:spPr/>
    </dgm:pt>
    <dgm:pt modelId="{87671112-25C8-40EA-87ED-6C84BF1A0FCC}" type="pres">
      <dgm:prSet presAssocID="{DAB1408D-6090-4D53-BBE7-BA9FCCA6EF18}" presName="Name25" presStyleLbl="parChTrans1D1" presStyleIdx="4" presStyleCnt="8"/>
      <dgm:spPr/>
      <dgm:t>
        <a:bodyPr/>
        <a:lstStyle/>
        <a:p>
          <a:endParaRPr lang="ru-RU"/>
        </a:p>
      </dgm:t>
    </dgm:pt>
    <dgm:pt modelId="{2CCE2A60-76BB-4222-88DA-EDE92FC01D1E}" type="pres">
      <dgm:prSet presAssocID="{1BD9468B-D18A-454F-B070-919EE8A6EE80}" presName="node" presStyleCnt="0"/>
      <dgm:spPr/>
    </dgm:pt>
    <dgm:pt modelId="{6F1EB2AD-1390-4169-BC2E-176782C8AFFB}" type="pres">
      <dgm:prSet presAssocID="{1BD9468B-D18A-454F-B070-919EE8A6EE80}" presName="parentNode" presStyleLbl="node1" presStyleIdx="5" presStyleCnt="9" custScaleX="588399" custScaleY="136989" custLinFactX="200000" custLinFactNeighborX="267948" custLinFactNeighborY="61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FBCB3-A2C3-4327-B413-2C8B8E7471DE}" type="pres">
      <dgm:prSet presAssocID="{1BD9468B-D18A-454F-B070-919EE8A6EE80}" presName="childNode" presStyleLbl="revTx" presStyleIdx="0" presStyleCnt="0">
        <dgm:presLayoutVars>
          <dgm:bulletEnabled val="1"/>
        </dgm:presLayoutVars>
      </dgm:prSet>
      <dgm:spPr/>
    </dgm:pt>
    <dgm:pt modelId="{A664A649-6CBE-4F30-9D08-4C443A1A628F}" type="pres">
      <dgm:prSet presAssocID="{9AE94901-E573-4AA4-8C8F-F8E285CDCAED}" presName="Name25" presStyleLbl="parChTrans1D1" presStyleIdx="5" presStyleCnt="8"/>
      <dgm:spPr/>
      <dgm:t>
        <a:bodyPr/>
        <a:lstStyle/>
        <a:p>
          <a:endParaRPr lang="ru-RU"/>
        </a:p>
      </dgm:t>
    </dgm:pt>
    <dgm:pt modelId="{1648BBD4-EF3A-46D7-97F5-7B29A0BEACE0}" type="pres">
      <dgm:prSet presAssocID="{FD08E82B-6506-40BC-AA3A-5C83BA444E22}" presName="node" presStyleCnt="0"/>
      <dgm:spPr/>
    </dgm:pt>
    <dgm:pt modelId="{EF22FA0B-47D4-4C29-88AB-E7AD7AA97A6C}" type="pres">
      <dgm:prSet presAssocID="{FD08E82B-6506-40BC-AA3A-5C83BA444E22}" presName="parentNode" presStyleLbl="node1" presStyleIdx="6" presStyleCnt="9" custScaleX="625601" custScaleY="166646" custLinFactX="200000" custLinFactY="13297" custLinFactNeighborX="28709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AE96F-DE7A-4CA8-B2CD-045D584DF0E1}" type="pres">
      <dgm:prSet presAssocID="{FD08E82B-6506-40BC-AA3A-5C83BA444E22}" presName="childNode" presStyleLbl="revTx" presStyleIdx="0" presStyleCnt="0">
        <dgm:presLayoutVars>
          <dgm:bulletEnabled val="1"/>
        </dgm:presLayoutVars>
      </dgm:prSet>
      <dgm:spPr/>
    </dgm:pt>
    <dgm:pt modelId="{A8EC38B1-BD82-408C-961C-6E95D1342CEF}" type="pres">
      <dgm:prSet presAssocID="{23268CBD-5E92-4BF4-B80B-5A6A84590507}" presName="Name25" presStyleLbl="parChTrans1D1" presStyleIdx="6" presStyleCnt="8"/>
      <dgm:spPr/>
      <dgm:t>
        <a:bodyPr/>
        <a:lstStyle/>
        <a:p>
          <a:endParaRPr lang="ru-RU"/>
        </a:p>
      </dgm:t>
    </dgm:pt>
    <dgm:pt modelId="{34BF2E8E-3C60-40C6-8E67-5BC061DE6E9D}" type="pres">
      <dgm:prSet presAssocID="{0321660A-998F-4685-96FD-369384E4FDC6}" presName="node" presStyleCnt="0"/>
      <dgm:spPr/>
    </dgm:pt>
    <dgm:pt modelId="{907005EE-11A2-493E-A482-434C4C83BB85}" type="pres">
      <dgm:prSet presAssocID="{0321660A-998F-4685-96FD-369384E4FDC6}" presName="parentNode" presStyleLbl="node1" presStyleIdx="7" presStyleCnt="9" custScaleX="534217" custScaleY="138875" custLinFactNeighborX="-36026" custLinFactNeighborY="-69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0B137-0CC8-4C27-8D07-29031AA8984B}" type="pres">
      <dgm:prSet presAssocID="{0321660A-998F-4685-96FD-369384E4FDC6}" presName="childNode" presStyleLbl="revTx" presStyleIdx="0" presStyleCnt="0">
        <dgm:presLayoutVars>
          <dgm:bulletEnabled val="1"/>
        </dgm:presLayoutVars>
      </dgm:prSet>
      <dgm:spPr/>
    </dgm:pt>
    <dgm:pt modelId="{E805157F-BBD0-4177-B853-C897B87F9DEB}" type="pres">
      <dgm:prSet presAssocID="{42C0266A-1341-4699-9DF1-B017736BA91E}" presName="Name25" presStyleLbl="parChTrans1D1" presStyleIdx="7" presStyleCnt="8"/>
      <dgm:spPr/>
      <dgm:t>
        <a:bodyPr/>
        <a:lstStyle/>
        <a:p>
          <a:endParaRPr lang="ru-RU"/>
        </a:p>
      </dgm:t>
    </dgm:pt>
    <dgm:pt modelId="{00380D23-2466-41DB-8453-D3C2D0BC366F}" type="pres">
      <dgm:prSet presAssocID="{98F7076C-211A-4026-908C-F78F78F8DE25}" presName="node" presStyleCnt="0"/>
      <dgm:spPr/>
    </dgm:pt>
    <dgm:pt modelId="{915D0A0B-8145-4EAC-A6EB-5BABA3A05188}" type="pres">
      <dgm:prSet presAssocID="{98F7076C-211A-4026-908C-F78F78F8DE25}" presName="parentNode" presStyleLbl="node1" presStyleIdx="8" presStyleCnt="9" custScaleX="639396" custLinFactX="-108174" custLinFactNeighborX="-200000" custLinFactNeighborY="-19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E6C24-173C-4FA6-A3F8-4F8CD9361DE3}" type="pres">
      <dgm:prSet presAssocID="{98F7076C-211A-4026-908C-F78F78F8DE2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93EFF58-01C6-4BD9-9597-498BE2C81C09}" type="presOf" srcId="{6F7CCA2B-433F-4FB2-AB0E-A63E0C48210C}" destId="{51CA2449-376D-4FF3-925F-3A3570D5951C}" srcOrd="0" destOrd="0" presId="urn:microsoft.com/office/officeart/2005/8/layout/radial2"/>
    <dgm:cxn modelId="{825AB9D6-EB7A-4AD4-8D08-68F610AAD3EE}" srcId="{AC5C9652-3196-426C-9807-8B17500A823D}" destId="{73470F89-F459-49B4-A4DD-9D8C66F0A8DD}" srcOrd="0" destOrd="0" parTransId="{6F7CCA2B-433F-4FB2-AB0E-A63E0C48210C}" sibTransId="{DB30FC97-597C-4436-AD25-385B2E75D58C}"/>
    <dgm:cxn modelId="{2E02997D-C27C-41BD-8BB2-3D7C0E261FC6}" type="presOf" srcId="{D93ED850-1D05-4BBD-915F-1D391AB1EE27}" destId="{BCFEDDC8-4C08-4EC5-8DAC-F077DAAC2FE5}" srcOrd="0" destOrd="0" presId="urn:microsoft.com/office/officeart/2005/8/layout/radial2"/>
    <dgm:cxn modelId="{A4BFFE56-F313-4B75-A94D-697E027F74E8}" type="presOf" srcId="{045C46B3-E21D-4B8C-8E64-BF5FCF85C042}" destId="{940082CB-56C9-49A7-B8E6-7ADA2F5814F1}" srcOrd="0" destOrd="0" presId="urn:microsoft.com/office/officeart/2005/8/layout/radial2"/>
    <dgm:cxn modelId="{DFB73550-0B55-4EE1-ABDD-319DC289AA4D}" type="presOf" srcId="{7E2E310A-6719-4D12-BD19-1E9DB7A3CB0F}" destId="{1CE41973-EC9A-44CF-870C-034AEF7F35CA}" srcOrd="0" destOrd="0" presId="urn:microsoft.com/office/officeart/2005/8/layout/radial2"/>
    <dgm:cxn modelId="{8D4D60FF-A2FE-4823-B737-9F013C8932EA}" srcId="{AC5C9652-3196-426C-9807-8B17500A823D}" destId="{FD08E82B-6506-40BC-AA3A-5C83BA444E22}" srcOrd="5" destOrd="0" parTransId="{9AE94901-E573-4AA4-8C8F-F8E285CDCAED}" sibTransId="{BBEC8181-CE8B-482E-80C8-D00E0B87A365}"/>
    <dgm:cxn modelId="{E649C1A5-48B2-4420-990F-4E80CF5FC435}" srcId="{AC5C9652-3196-426C-9807-8B17500A823D}" destId="{1BD9468B-D18A-454F-B070-919EE8A6EE80}" srcOrd="4" destOrd="0" parTransId="{DAB1408D-6090-4D53-BBE7-BA9FCCA6EF18}" sibTransId="{DE3F56BD-A0EB-4E7C-A9F2-85D65FAC14A7}"/>
    <dgm:cxn modelId="{F84AAD7D-86F3-42F2-946D-14F259D4ECEF}" type="presOf" srcId="{1BD9468B-D18A-454F-B070-919EE8A6EE80}" destId="{6F1EB2AD-1390-4169-BC2E-176782C8AFFB}" srcOrd="0" destOrd="0" presId="urn:microsoft.com/office/officeart/2005/8/layout/radial2"/>
    <dgm:cxn modelId="{4B13B453-2B65-435E-AEC0-4998B7ACB45A}" type="presOf" srcId="{FD08E82B-6506-40BC-AA3A-5C83BA444E22}" destId="{EF22FA0B-47D4-4C29-88AB-E7AD7AA97A6C}" srcOrd="0" destOrd="0" presId="urn:microsoft.com/office/officeart/2005/8/layout/radial2"/>
    <dgm:cxn modelId="{48916935-042F-4506-9729-95570D1FF2B8}" type="presOf" srcId="{3809F69D-86E1-4AC5-94E2-55584A2E0053}" destId="{6FD3659C-759A-4812-AD55-17D1A9609B30}" srcOrd="0" destOrd="0" presId="urn:microsoft.com/office/officeart/2005/8/layout/radial2"/>
    <dgm:cxn modelId="{DCA6E115-E479-4319-B134-A013657A41E8}" type="presOf" srcId="{9AE94901-E573-4AA4-8C8F-F8E285CDCAED}" destId="{A664A649-6CBE-4F30-9D08-4C443A1A628F}" srcOrd="0" destOrd="0" presId="urn:microsoft.com/office/officeart/2005/8/layout/radial2"/>
    <dgm:cxn modelId="{9EF3A286-5B8C-41B7-8B52-1AD0FD0C0D0E}" type="presOf" srcId="{74BCE9F0-676F-4258-9729-CABA3D11FB3C}" destId="{B439619B-9EA8-4053-BF66-0AB061394AB0}" srcOrd="0" destOrd="0" presId="urn:microsoft.com/office/officeart/2005/8/layout/radial2"/>
    <dgm:cxn modelId="{2C77235F-3DAE-465E-AE8D-20886CA381D3}" srcId="{AC5C9652-3196-426C-9807-8B17500A823D}" destId="{0321660A-998F-4685-96FD-369384E4FDC6}" srcOrd="6" destOrd="0" parTransId="{23268CBD-5E92-4BF4-B80B-5A6A84590507}" sibTransId="{795548D6-E6DE-48BD-9727-907DE3F0C840}"/>
    <dgm:cxn modelId="{1C4AD4DD-04AE-4423-A16A-6B22DBE906C2}" srcId="{AC5C9652-3196-426C-9807-8B17500A823D}" destId="{D93ED850-1D05-4BBD-915F-1D391AB1EE27}" srcOrd="1" destOrd="0" parTransId="{7E2E310A-6719-4D12-BD19-1E9DB7A3CB0F}" sibTransId="{7085A540-A897-45F9-9915-79C5080E9A1F}"/>
    <dgm:cxn modelId="{38C65D06-98D9-46CE-ADE8-020D00AB69A1}" srcId="{AC5C9652-3196-426C-9807-8B17500A823D}" destId="{74BCE9F0-676F-4258-9729-CABA3D11FB3C}" srcOrd="3" destOrd="0" parTransId="{3809F69D-86E1-4AC5-94E2-55584A2E0053}" sibTransId="{FF0C1AB2-9E07-44FC-A1EC-15F4B69E2F33}"/>
    <dgm:cxn modelId="{E306C8C3-E192-4DCC-8743-D64759D399CE}" type="presOf" srcId="{42C0266A-1341-4699-9DF1-B017736BA91E}" destId="{E805157F-BBD0-4177-B853-C897B87F9DEB}" srcOrd="0" destOrd="0" presId="urn:microsoft.com/office/officeart/2005/8/layout/radial2"/>
    <dgm:cxn modelId="{4555E353-AD92-4064-8433-540F463BFD1F}" type="presOf" srcId="{B3AC2FEE-822D-4BED-A2B1-58C4DB44C2FE}" destId="{E42CE2FA-D13A-4201-A15B-C5CC4D3330FD}" srcOrd="0" destOrd="0" presId="urn:microsoft.com/office/officeart/2005/8/layout/radial2"/>
    <dgm:cxn modelId="{4A1409CC-CF94-49CA-9023-D19886466A2A}" type="presOf" srcId="{73470F89-F459-49B4-A4DD-9D8C66F0A8DD}" destId="{1086D486-7CE7-454A-B0C7-1BFECD60BC21}" srcOrd="0" destOrd="0" presId="urn:microsoft.com/office/officeart/2005/8/layout/radial2"/>
    <dgm:cxn modelId="{10BD71E2-6226-423F-B9B4-479FE2339759}" type="presOf" srcId="{0321660A-998F-4685-96FD-369384E4FDC6}" destId="{907005EE-11A2-493E-A482-434C4C83BB85}" srcOrd="0" destOrd="0" presId="urn:microsoft.com/office/officeart/2005/8/layout/radial2"/>
    <dgm:cxn modelId="{07FD5EA6-43B8-4CF4-845D-DD957D473024}" type="presOf" srcId="{AC5C9652-3196-426C-9807-8B17500A823D}" destId="{A4EE1495-0E95-454F-9AB4-838C52444777}" srcOrd="0" destOrd="0" presId="urn:microsoft.com/office/officeart/2005/8/layout/radial2"/>
    <dgm:cxn modelId="{B83DB366-57F2-417F-B1EF-04B6311E0098}" srcId="{AC5C9652-3196-426C-9807-8B17500A823D}" destId="{B3AC2FEE-822D-4BED-A2B1-58C4DB44C2FE}" srcOrd="2" destOrd="0" parTransId="{045C46B3-E21D-4B8C-8E64-BF5FCF85C042}" sibTransId="{0C520F08-7ED4-499C-9EF2-2CF7A051EADE}"/>
    <dgm:cxn modelId="{05415144-D10D-4C79-AF01-407D541A7BC9}" type="presOf" srcId="{98F7076C-211A-4026-908C-F78F78F8DE25}" destId="{915D0A0B-8145-4EAC-A6EB-5BABA3A05188}" srcOrd="0" destOrd="0" presId="urn:microsoft.com/office/officeart/2005/8/layout/radial2"/>
    <dgm:cxn modelId="{DF7DDBC6-3D6F-4EA6-9642-68F38AFABE01}" srcId="{AC5C9652-3196-426C-9807-8B17500A823D}" destId="{98F7076C-211A-4026-908C-F78F78F8DE25}" srcOrd="7" destOrd="0" parTransId="{42C0266A-1341-4699-9DF1-B017736BA91E}" sibTransId="{9E4C8EC5-C9E3-4D5C-A7EF-DAD78288E2F3}"/>
    <dgm:cxn modelId="{2993CA86-E283-44FA-9FF4-28B0E783B6E8}" type="presOf" srcId="{23268CBD-5E92-4BF4-B80B-5A6A84590507}" destId="{A8EC38B1-BD82-408C-961C-6E95D1342CEF}" srcOrd="0" destOrd="0" presId="urn:microsoft.com/office/officeart/2005/8/layout/radial2"/>
    <dgm:cxn modelId="{F3215838-EF9E-4FD7-9E33-565AD4DE8D16}" type="presOf" srcId="{DAB1408D-6090-4D53-BBE7-BA9FCCA6EF18}" destId="{87671112-25C8-40EA-87ED-6C84BF1A0FCC}" srcOrd="0" destOrd="0" presId="urn:microsoft.com/office/officeart/2005/8/layout/radial2"/>
    <dgm:cxn modelId="{96402EE0-4026-4A4B-A757-16E163CDA8C8}" type="presParOf" srcId="{A4EE1495-0E95-454F-9AB4-838C52444777}" destId="{553F256E-E17A-482C-B214-FD151FB9603A}" srcOrd="0" destOrd="0" presId="urn:microsoft.com/office/officeart/2005/8/layout/radial2"/>
    <dgm:cxn modelId="{5684DE62-A854-41CB-B89E-69706769EC52}" type="presParOf" srcId="{553F256E-E17A-482C-B214-FD151FB9603A}" destId="{07FA0535-95D0-4963-B3A8-B5AD9BCB3231}" srcOrd="0" destOrd="0" presId="urn:microsoft.com/office/officeart/2005/8/layout/radial2"/>
    <dgm:cxn modelId="{9FF7BE13-26D8-4BC9-A124-07C92370A202}" type="presParOf" srcId="{07FA0535-95D0-4963-B3A8-B5AD9BCB3231}" destId="{DABA1317-C109-46CF-B8AB-70E41E4B62BF}" srcOrd="0" destOrd="0" presId="urn:microsoft.com/office/officeart/2005/8/layout/radial2"/>
    <dgm:cxn modelId="{4C50F0DD-2031-4033-82E4-95F3D8BBF494}" type="presParOf" srcId="{07FA0535-95D0-4963-B3A8-B5AD9BCB3231}" destId="{740A0FB0-E5BB-4F0F-9A87-B4C6D1CEC7DA}" srcOrd="1" destOrd="0" presId="urn:microsoft.com/office/officeart/2005/8/layout/radial2"/>
    <dgm:cxn modelId="{3207C37C-F7A3-44C6-A275-CCAB09A2D12C}" type="presParOf" srcId="{553F256E-E17A-482C-B214-FD151FB9603A}" destId="{51CA2449-376D-4FF3-925F-3A3570D5951C}" srcOrd="1" destOrd="0" presId="urn:microsoft.com/office/officeart/2005/8/layout/radial2"/>
    <dgm:cxn modelId="{5D9995E4-9433-42E5-89E7-DBCF5F8C65B5}" type="presParOf" srcId="{553F256E-E17A-482C-B214-FD151FB9603A}" destId="{2081F2D4-3305-4AA4-B0E5-2005AAA6E87A}" srcOrd="2" destOrd="0" presId="urn:microsoft.com/office/officeart/2005/8/layout/radial2"/>
    <dgm:cxn modelId="{556017C2-CD7A-40C0-9AD9-B4A725B24A86}" type="presParOf" srcId="{2081F2D4-3305-4AA4-B0E5-2005AAA6E87A}" destId="{1086D486-7CE7-454A-B0C7-1BFECD60BC21}" srcOrd="0" destOrd="0" presId="urn:microsoft.com/office/officeart/2005/8/layout/radial2"/>
    <dgm:cxn modelId="{B4D6D50A-04DD-4DB2-8B99-39E78E5878AA}" type="presParOf" srcId="{2081F2D4-3305-4AA4-B0E5-2005AAA6E87A}" destId="{F9803287-732F-4166-B15E-CF5D6A6CBD02}" srcOrd="1" destOrd="0" presId="urn:microsoft.com/office/officeart/2005/8/layout/radial2"/>
    <dgm:cxn modelId="{F32C3046-6568-427E-A8F0-B0766A3B8926}" type="presParOf" srcId="{553F256E-E17A-482C-B214-FD151FB9603A}" destId="{1CE41973-EC9A-44CF-870C-034AEF7F35CA}" srcOrd="3" destOrd="0" presId="urn:microsoft.com/office/officeart/2005/8/layout/radial2"/>
    <dgm:cxn modelId="{7BFB65D0-265F-43C5-BF74-A2BF6E9CFD91}" type="presParOf" srcId="{553F256E-E17A-482C-B214-FD151FB9603A}" destId="{9E36692E-DB3B-4FC6-9ACA-95F194748FCD}" srcOrd="4" destOrd="0" presId="urn:microsoft.com/office/officeart/2005/8/layout/radial2"/>
    <dgm:cxn modelId="{46A7D908-F9D0-450C-B474-508C9517D984}" type="presParOf" srcId="{9E36692E-DB3B-4FC6-9ACA-95F194748FCD}" destId="{BCFEDDC8-4C08-4EC5-8DAC-F077DAAC2FE5}" srcOrd="0" destOrd="0" presId="urn:microsoft.com/office/officeart/2005/8/layout/radial2"/>
    <dgm:cxn modelId="{6ED83F28-0D62-43C1-B231-5FC18F81BB67}" type="presParOf" srcId="{9E36692E-DB3B-4FC6-9ACA-95F194748FCD}" destId="{1460BB1E-C6A3-4B26-919B-561604D7B1A0}" srcOrd="1" destOrd="0" presId="urn:microsoft.com/office/officeart/2005/8/layout/radial2"/>
    <dgm:cxn modelId="{86BB4490-DED2-4765-A85A-36FBAE253497}" type="presParOf" srcId="{553F256E-E17A-482C-B214-FD151FB9603A}" destId="{940082CB-56C9-49A7-B8E6-7ADA2F5814F1}" srcOrd="5" destOrd="0" presId="urn:microsoft.com/office/officeart/2005/8/layout/radial2"/>
    <dgm:cxn modelId="{7FA42155-CFBA-4654-A277-A92E345BEE14}" type="presParOf" srcId="{553F256E-E17A-482C-B214-FD151FB9603A}" destId="{1270BCA3-25AD-4DB8-BABF-4AC280B46AF8}" srcOrd="6" destOrd="0" presId="urn:microsoft.com/office/officeart/2005/8/layout/radial2"/>
    <dgm:cxn modelId="{4BB3CCBF-E003-432F-A9D8-8BFDAC04939B}" type="presParOf" srcId="{1270BCA3-25AD-4DB8-BABF-4AC280B46AF8}" destId="{E42CE2FA-D13A-4201-A15B-C5CC4D3330FD}" srcOrd="0" destOrd="0" presId="urn:microsoft.com/office/officeart/2005/8/layout/radial2"/>
    <dgm:cxn modelId="{DF739B32-AAC2-42D7-BB6A-6A768624C6E8}" type="presParOf" srcId="{1270BCA3-25AD-4DB8-BABF-4AC280B46AF8}" destId="{98641946-0F00-4B26-897A-733F22A8C855}" srcOrd="1" destOrd="0" presId="urn:microsoft.com/office/officeart/2005/8/layout/radial2"/>
    <dgm:cxn modelId="{AF308458-D6A0-4EC5-A15C-06F7E9CACAAE}" type="presParOf" srcId="{553F256E-E17A-482C-B214-FD151FB9603A}" destId="{6FD3659C-759A-4812-AD55-17D1A9609B30}" srcOrd="7" destOrd="0" presId="urn:microsoft.com/office/officeart/2005/8/layout/radial2"/>
    <dgm:cxn modelId="{B3BE6391-EA04-4634-BA8A-88050F4FFCA3}" type="presParOf" srcId="{553F256E-E17A-482C-B214-FD151FB9603A}" destId="{ADA2149A-1339-4C9B-B8D6-EC1C837EDCD4}" srcOrd="8" destOrd="0" presId="urn:microsoft.com/office/officeart/2005/8/layout/radial2"/>
    <dgm:cxn modelId="{97E204DE-DA15-4D8A-82C4-4E69E0016354}" type="presParOf" srcId="{ADA2149A-1339-4C9B-B8D6-EC1C837EDCD4}" destId="{B439619B-9EA8-4053-BF66-0AB061394AB0}" srcOrd="0" destOrd="0" presId="urn:microsoft.com/office/officeart/2005/8/layout/radial2"/>
    <dgm:cxn modelId="{625EFAAB-3698-416A-B1AD-A10CFF3FA185}" type="presParOf" srcId="{ADA2149A-1339-4C9B-B8D6-EC1C837EDCD4}" destId="{8F5ACDEB-48CC-4E5F-951C-4657C783DF53}" srcOrd="1" destOrd="0" presId="urn:microsoft.com/office/officeart/2005/8/layout/radial2"/>
    <dgm:cxn modelId="{8D62AA5E-A1BC-4115-A727-CDBE0D6F21C0}" type="presParOf" srcId="{553F256E-E17A-482C-B214-FD151FB9603A}" destId="{87671112-25C8-40EA-87ED-6C84BF1A0FCC}" srcOrd="9" destOrd="0" presId="urn:microsoft.com/office/officeart/2005/8/layout/radial2"/>
    <dgm:cxn modelId="{1DC13C61-D34D-49B5-B758-6DB00EB53BFB}" type="presParOf" srcId="{553F256E-E17A-482C-B214-FD151FB9603A}" destId="{2CCE2A60-76BB-4222-88DA-EDE92FC01D1E}" srcOrd="10" destOrd="0" presId="urn:microsoft.com/office/officeart/2005/8/layout/radial2"/>
    <dgm:cxn modelId="{6C2E4A8B-C37B-42B0-9983-EB52F6CD9C94}" type="presParOf" srcId="{2CCE2A60-76BB-4222-88DA-EDE92FC01D1E}" destId="{6F1EB2AD-1390-4169-BC2E-176782C8AFFB}" srcOrd="0" destOrd="0" presId="urn:microsoft.com/office/officeart/2005/8/layout/radial2"/>
    <dgm:cxn modelId="{517244ED-9A43-498C-B25C-D80998F07BFD}" type="presParOf" srcId="{2CCE2A60-76BB-4222-88DA-EDE92FC01D1E}" destId="{422FBCB3-A2C3-4327-B413-2C8B8E7471DE}" srcOrd="1" destOrd="0" presId="urn:microsoft.com/office/officeart/2005/8/layout/radial2"/>
    <dgm:cxn modelId="{A66EA95C-8015-4D4C-8477-88C5E5EEBA42}" type="presParOf" srcId="{553F256E-E17A-482C-B214-FD151FB9603A}" destId="{A664A649-6CBE-4F30-9D08-4C443A1A628F}" srcOrd="11" destOrd="0" presId="urn:microsoft.com/office/officeart/2005/8/layout/radial2"/>
    <dgm:cxn modelId="{40EC4D58-1886-4B78-9CF1-586C164A3D5C}" type="presParOf" srcId="{553F256E-E17A-482C-B214-FD151FB9603A}" destId="{1648BBD4-EF3A-46D7-97F5-7B29A0BEACE0}" srcOrd="12" destOrd="0" presId="urn:microsoft.com/office/officeart/2005/8/layout/radial2"/>
    <dgm:cxn modelId="{639AADBC-078C-45FD-A1A0-90A1423D1E70}" type="presParOf" srcId="{1648BBD4-EF3A-46D7-97F5-7B29A0BEACE0}" destId="{EF22FA0B-47D4-4C29-88AB-E7AD7AA97A6C}" srcOrd="0" destOrd="0" presId="urn:microsoft.com/office/officeart/2005/8/layout/radial2"/>
    <dgm:cxn modelId="{766C6E94-9D1E-4CB7-9424-ECCBB1AF6B68}" type="presParOf" srcId="{1648BBD4-EF3A-46D7-97F5-7B29A0BEACE0}" destId="{748AE96F-DE7A-4CA8-B2CD-045D584DF0E1}" srcOrd="1" destOrd="0" presId="urn:microsoft.com/office/officeart/2005/8/layout/radial2"/>
    <dgm:cxn modelId="{433577FF-8A5A-4216-8093-BAF14BE1C7AF}" type="presParOf" srcId="{553F256E-E17A-482C-B214-FD151FB9603A}" destId="{A8EC38B1-BD82-408C-961C-6E95D1342CEF}" srcOrd="13" destOrd="0" presId="urn:microsoft.com/office/officeart/2005/8/layout/radial2"/>
    <dgm:cxn modelId="{BC24EC50-ECB1-4CAF-B52D-ED676EF4AD65}" type="presParOf" srcId="{553F256E-E17A-482C-B214-FD151FB9603A}" destId="{34BF2E8E-3C60-40C6-8E67-5BC061DE6E9D}" srcOrd="14" destOrd="0" presId="urn:microsoft.com/office/officeart/2005/8/layout/radial2"/>
    <dgm:cxn modelId="{1A5D7AA9-168B-4368-BE04-EC8E15DA042A}" type="presParOf" srcId="{34BF2E8E-3C60-40C6-8E67-5BC061DE6E9D}" destId="{907005EE-11A2-493E-A482-434C4C83BB85}" srcOrd="0" destOrd="0" presId="urn:microsoft.com/office/officeart/2005/8/layout/radial2"/>
    <dgm:cxn modelId="{A44781D5-2632-4D90-BAF6-F9A128CC7E6E}" type="presParOf" srcId="{34BF2E8E-3C60-40C6-8E67-5BC061DE6E9D}" destId="{81C0B137-0CC8-4C27-8D07-29031AA8984B}" srcOrd="1" destOrd="0" presId="urn:microsoft.com/office/officeart/2005/8/layout/radial2"/>
    <dgm:cxn modelId="{9D41C660-5094-466B-84ED-4AB673B8FC87}" type="presParOf" srcId="{553F256E-E17A-482C-B214-FD151FB9603A}" destId="{E805157F-BBD0-4177-B853-C897B87F9DEB}" srcOrd="15" destOrd="0" presId="urn:microsoft.com/office/officeart/2005/8/layout/radial2"/>
    <dgm:cxn modelId="{089D24C9-FEFA-48F5-9FC4-589AF23A787F}" type="presParOf" srcId="{553F256E-E17A-482C-B214-FD151FB9603A}" destId="{00380D23-2466-41DB-8453-D3C2D0BC366F}" srcOrd="16" destOrd="0" presId="urn:microsoft.com/office/officeart/2005/8/layout/radial2"/>
    <dgm:cxn modelId="{279FEA14-D625-4A7D-A604-DE983805718E}" type="presParOf" srcId="{00380D23-2466-41DB-8453-D3C2D0BC366F}" destId="{915D0A0B-8145-4EAC-A6EB-5BABA3A05188}" srcOrd="0" destOrd="0" presId="urn:microsoft.com/office/officeart/2005/8/layout/radial2"/>
    <dgm:cxn modelId="{C7F9B4EC-7BC6-49B4-A826-E56AEB885D7F}" type="presParOf" srcId="{00380D23-2466-41DB-8453-D3C2D0BC366F}" destId="{E8DE6C24-173C-4FA6-A3F8-4F8CD9361D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73175-C295-4853-B48D-E5A98AEA091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675A1-5BA2-43DD-BE59-B30C327A4CD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rgbClr val="008000"/>
              </a:solidFill>
              <a:latin typeface="Arial Black" panose="020B0A04020102020204" pitchFamily="34" charset="0"/>
            </a:rPr>
            <a:t>СЭД </a:t>
          </a:r>
          <a:br>
            <a:rPr lang="ru-RU" sz="2400" dirty="0" smtClean="0">
              <a:solidFill>
                <a:srgbClr val="008000"/>
              </a:solidFill>
              <a:latin typeface="Arial Black" panose="020B0A04020102020204" pitchFamily="34" charset="0"/>
            </a:rPr>
          </a:br>
          <a:r>
            <a:rPr lang="ru-RU" sz="2400" dirty="0" smtClean="0">
              <a:solidFill>
                <a:srgbClr val="008000"/>
              </a:solidFill>
              <a:latin typeface="Arial Black" panose="020B0A04020102020204" pitchFamily="34" charset="0"/>
            </a:rPr>
            <a:t>в вузе</a:t>
          </a:r>
          <a:endParaRPr lang="ru-RU" sz="2400" dirty="0">
            <a:solidFill>
              <a:srgbClr val="008000"/>
            </a:solidFill>
            <a:latin typeface="Arial Black" panose="020B0A04020102020204" pitchFamily="34" charset="0"/>
          </a:endParaRPr>
        </a:p>
      </dgm:t>
    </dgm:pt>
    <dgm:pt modelId="{217A6F5F-C5C5-4735-92CE-11C07A52BCF6}" type="parTrans" cxnId="{D4D89BC7-905D-40AE-92D0-F9E1C7902BE1}">
      <dgm:prSet/>
      <dgm:spPr/>
      <dgm:t>
        <a:bodyPr/>
        <a:lstStyle/>
        <a:p>
          <a:endParaRPr lang="ru-RU"/>
        </a:p>
      </dgm:t>
    </dgm:pt>
    <dgm:pt modelId="{D14DCC4F-B7FD-47AD-9130-C58B4438F9C9}" type="sibTrans" cxnId="{D4D89BC7-905D-40AE-92D0-F9E1C7902BE1}">
      <dgm:prSet/>
      <dgm:spPr/>
      <dgm:t>
        <a:bodyPr/>
        <a:lstStyle/>
        <a:p>
          <a:endParaRPr lang="ru-RU"/>
        </a:p>
      </dgm:t>
    </dgm:pt>
    <dgm:pt modelId="{20E02D8C-B5FD-44D9-9C90-6B89CF7AF0BA}">
      <dgm:prSet phldrT="[Текст]" custT="1"/>
      <dgm:spPr>
        <a:gradFill rotWithShape="0">
          <a:gsLst>
            <a:gs pos="14000">
              <a:srgbClr val="FFF200"/>
            </a:gs>
            <a:gs pos="80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3200" dirty="0" smtClean="0">
              <a:solidFill>
                <a:srgbClr val="C00000"/>
              </a:solidFill>
              <a:latin typeface="Arial Black" panose="020B0A04020102020204" pitchFamily="34" charset="0"/>
            </a:rPr>
            <a:t>Бизнес-процессы, </a:t>
          </a:r>
          <a:r>
            <a:rPr lang="ru-RU" sz="3200" dirty="0" err="1" smtClean="0">
              <a:solidFill>
                <a:srgbClr val="C00000"/>
              </a:solidFill>
              <a:latin typeface="Arial Black" panose="020B0A04020102020204" pitchFamily="34" charset="0"/>
            </a:rPr>
            <a:t>стейкхолдеры</a:t>
          </a:r>
          <a:endParaRPr lang="ru-RU" sz="320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BF697A73-65E8-4F87-9BC2-801F485BBA62}" type="parTrans" cxnId="{E71D7C5B-42D8-41FC-937E-C1A9AB0EFB0C}">
      <dgm:prSet/>
      <dgm:spPr/>
      <dgm:t>
        <a:bodyPr/>
        <a:lstStyle/>
        <a:p>
          <a:endParaRPr lang="ru-RU"/>
        </a:p>
      </dgm:t>
    </dgm:pt>
    <dgm:pt modelId="{A0DBCDD7-C87A-4D4F-ACD1-A79833E0DC7E}" type="sibTrans" cxnId="{E71D7C5B-42D8-41FC-937E-C1A9AB0EFB0C}">
      <dgm:prSet/>
      <dgm:spPr/>
      <dgm:t>
        <a:bodyPr/>
        <a:lstStyle/>
        <a:p>
          <a:endParaRPr lang="ru-RU"/>
        </a:p>
      </dgm:t>
    </dgm:pt>
    <dgm:pt modelId="{2BDE56AA-D0A6-412D-ACE3-0AF93AE4FDF8}">
      <dgm:prSet phldrT="[Текст]" custT="1"/>
      <dgm:spPr>
        <a:gradFill rotWithShape="0">
          <a:gsLst>
            <a:gs pos="0">
              <a:srgbClr val="FFF200"/>
            </a:gs>
            <a:gs pos="1000">
              <a:srgbClr val="FF7A00"/>
            </a:gs>
            <a:gs pos="44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3200" dirty="0" smtClean="0">
              <a:latin typeface="Arial Black" panose="020B0A04020102020204" pitchFamily="34" charset="0"/>
            </a:rPr>
            <a:t>Архив</a:t>
          </a:r>
          <a:endParaRPr lang="ru-RU" sz="3200" dirty="0">
            <a:latin typeface="Arial Black" panose="020B0A04020102020204" pitchFamily="34" charset="0"/>
          </a:endParaRPr>
        </a:p>
      </dgm:t>
    </dgm:pt>
    <dgm:pt modelId="{CD234DBC-6C31-480D-923A-8222DA8DEC00}" type="parTrans" cxnId="{91D2AF68-4FEB-4B68-8D52-C15575F5F65E}">
      <dgm:prSet/>
      <dgm:spPr/>
      <dgm:t>
        <a:bodyPr/>
        <a:lstStyle/>
        <a:p>
          <a:endParaRPr lang="ru-RU"/>
        </a:p>
      </dgm:t>
    </dgm:pt>
    <dgm:pt modelId="{68AB4B7E-F32C-4FC1-899B-E290BD99D680}" type="sibTrans" cxnId="{91D2AF68-4FEB-4B68-8D52-C15575F5F65E}">
      <dgm:prSet/>
      <dgm:spPr/>
      <dgm:t>
        <a:bodyPr/>
        <a:lstStyle/>
        <a:p>
          <a:endParaRPr lang="ru-RU"/>
        </a:p>
      </dgm:t>
    </dgm:pt>
    <dgm:pt modelId="{D44ACA0B-CAE5-4DD0-AA88-5A4C3E28FC8D}">
      <dgm:prSet phldrT="[Текст]" custT="1"/>
      <dgm:spPr>
        <a:gradFill rotWithShape="0">
          <a:gsLst>
            <a:gs pos="0">
              <a:srgbClr val="DDEBCF"/>
            </a:gs>
            <a:gs pos="39000">
              <a:srgbClr val="008000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latin typeface="Arial Black" panose="020B0A04020102020204" pitchFamily="34" charset="0"/>
            </a:rPr>
            <a:t>Инфраструктура (технические средства, сетевое оборудование)</a:t>
          </a:r>
          <a:endParaRPr lang="ru-RU" sz="2400" dirty="0">
            <a:latin typeface="Arial Black" panose="020B0A04020102020204" pitchFamily="34" charset="0"/>
          </a:endParaRPr>
        </a:p>
      </dgm:t>
    </dgm:pt>
    <dgm:pt modelId="{1565CCB0-415E-497F-9B3E-978C327410E2}" type="parTrans" cxnId="{E4DB0587-B24B-4E05-9FC9-1DDA363ED74F}">
      <dgm:prSet/>
      <dgm:spPr/>
      <dgm:t>
        <a:bodyPr/>
        <a:lstStyle/>
        <a:p>
          <a:endParaRPr lang="ru-RU"/>
        </a:p>
      </dgm:t>
    </dgm:pt>
    <dgm:pt modelId="{45C997F5-FF0A-4ECC-864D-A0140EBCD30B}" type="sibTrans" cxnId="{E4DB0587-B24B-4E05-9FC9-1DDA363ED74F}">
      <dgm:prSet/>
      <dgm:spPr/>
      <dgm:t>
        <a:bodyPr/>
        <a:lstStyle/>
        <a:p>
          <a:endParaRPr lang="ru-RU"/>
        </a:p>
      </dgm:t>
    </dgm:pt>
    <dgm:pt modelId="{5F8CD72B-DEAE-4949-BA6B-1A2348D64A9A}">
      <dgm:prSet phldrT="[Текст]" custT="1"/>
      <dgm:spPr>
        <a:gradFill rotWithShape="0">
          <a:gsLst>
            <a:gs pos="0">
              <a:srgbClr val="DDEBCF"/>
            </a:gs>
            <a:gs pos="14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2800" dirty="0" smtClean="0">
              <a:latin typeface="Arial Black" panose="020B0A04020102020204" pitchFamily="34" charset="0"/>
            </a:rPr>
            <a:t>Программное обеспечение</a:t>
          </a:r>
          <a:endParaRPr lang="ru-RU" sz="2800" dirty="0">
            <a:latin typeface="Arial Black" panose="020B0A04020102020204" pitchFamily="34" charset="0"/>
          </a:endParaRPr>
        </a:p>
      </dgm:t>
    </dgm:pt>
    <dgm:pt modelId="{C9D7B62B-0CBF-4BCE-82C0-A36AB45E8204}" type="parTrans" cxnId="{4D7176B0-8A16-433D-8CA2-F6BB64724054}">
      <dgm:prSet/>
      <dgm:spPr/>
      <dgm:t>
        <a:bodyPr/>
        <a:lstStyle/>
        <a:p>
          <a:endParaRPr lang="ru-RU"/>
        </a:p>
      </dgm:t>
    </dgm:pt>
    <dgm:pt modelId="{8BDCE699-9639-4ECD-94D4-499055E220A5}" type="sibTrans" cxnId="{4D7176B0-8A16-433D-8CA2-F6BB64724054}">
      <dgm:prSet/>
      <dgm:spPr/>
      <dgm:t>
        <a:bodyPr/>
        <a:lstStyle/>
        <a:p>
          <a:endParaRPr lang="ru-RU"/>
        </a:p>
      </dgm:t>
    </dgm:pt>
    <dgm:pt modelId="{50A04B20-2073-4A2A-ADDB-1630214EFDD3}" type="pres">
      <dgm:prSet presAssocID="{40073175-C295-4853-B48D-E5A98AEA09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C83E0-2BC5-46F9-A97C-C1327728B19E}" type="pres">
      <dgm:prSet presAssocID="{40073175-C295-4853-B48D-E5A98AEA0910}" presName="matrix" presStyleCnt="0"/>
      <dgm:spPr/>
    </dgm:pt>
    <dgm:pt modelId="{29ABE94F-DC00-4FFE-8C0A-F96BB4361FD9}" type="pres">
      <dgm:prSet presAssocID="{40073175-C295-4853-B48D-E5A98AEA0910}" presName="tile1" presStyleLbl="node1" presStyleIdx="0" presStyleCnt="4"/>
      <dgm:spPr/>
      <dgm:t>
        <a:bodyPr/>
        <a:lstStyle/>
        <a:p>
          <a:endParaRPr lang="ru-RU"/>
        </a:p>
      </dgm:t>
    </dgm:pt>
    <dgm:pt modelId="{C5447BEF-FD8B-4D90-ABB5-1F09943C3D5C}" type="pres">
      <dgm:prSet presAssocID="{40073175-C295-4853-B48D-E5A98AEA09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53C43-1D34-4E5A-88C4-57E721C163F1}" type="pres">
      <dgm:prSet presAssocID="{40073175-C295-4853-B48D-E5A98AEA0910}" presName="tile2" presStyleLbl="node1" presStyleIdx="1" presStyleCnt="4" custLinFactNeighborX="903" custLinFactNeighborY="-2980"/>
      <dgm:spPr/>
      <dgm:t>
        <a:bodyPr/>
        <a:lstStyle/>
        <a:p>
          <a:endParaRPr lang="ru-RU"/>
        </a:p>
      </dgm:t>
    </dgm:pt>
    <dgm:pt modelId="{023F34EB-9E82-4E47-9DEF-3438C8E76FBD}" type="pres">
      <dgm:prSet presAssocID="{40073175-C295-4853-B48D-E5A98AEA09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D63E4-D72D-4D68-B85F-BAF21706745B}" type="pres">
      <dgm:prSet presAssocID="{40073175-C295-4853-B48D-E5A98AEA0910}" presName="tile3" presStyleLbl="node1" presStyleIdx="2" presStyleCnt="4"/>
      <dgm:spPr/>
      <dgm:t>
        <a:bodyPr/>
        <a:lstStyle/>
        <a:p>
          <a:endParaRPr lang="ru-RU"/>
        </a:p>
      </dgm:t>
    </dgm:pt>
    <dgm:pt modelId="{B6BA3BD7-3E7F-4D43-9513-935BBBA68C93}" type="pres">
      <dgm:prSet presAssocID="{40073175-C295-4853-B48D-E5A98AEA09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05F90-F63A-44EC-8446-9AAD140FA459}" type="pres">
      <dgm:prSet presAssocID="{40073175-C295-4853-B48D-E5A98AEA0910}" presName="tile4" presStyleLbl="node1" presStyleIdx="3" presStyleCnt="4"/>
      <dgm:spPr/>
      <dgm:t>
        <a:bodyPr/>
        <a:lstStyle/>
        <a:p>
          <a:endParaRPr lang="ru-RU"/>
        </a:p>
      </dgm:t>
    </dgm:pt>
    <dgm:pt modelId="{86AF8A52-69BE-4853-BA34-97523BC58B26}" type="pres">
      <dgm:prSet presAssocID="{40073175-C295-4853-B48D-E5A98AEA09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01F94-0B38-40C1-91F0-8D01DFD867C7}" type="pres">
      <dgm:prSet presAssocID="{40073175-C295-4853-B48D-E5A98AEA091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09F89-8154-4B9B-8B6E-DCD439C15CF4}" type="presOf" srcId="{5F8CD72B-DEAE-4949-BA6B-1A2348D64A9A}" destId="{86AF8A52-69BE-4853-BA34-97523BC58B26}" srcOrd="1" destOrd="0" presId="urn:microsoft.com/office/officeart/2005/8/layout/matrix1"/>
    <dgm:cxn modelId="{964F352E-0F10-4108-AAD9-A634470BAB69}" type="presOf" srcId="{2BDE56AA-D0A6-412D-ACE3-0AF93AE4FDF8}" destId="{023F34EB-9E82-4E47-9DEF-3438C8E76FBD}" srcOrd="1" destOrd="0" presId="urn:microsoft.com/office/officeart/2005/8/layout/matrix1"/>
    <dgm:cxn modelId="{67DC46AC-5DA9-4ED4-9AB4-97CB7A418BB2}" type="presOf" srcId="{D44ACA0B-CAE5-4DD0-AA88-5A4C3E28FC8D}" destId="{B6BA3BD7-3E7F-4D43-9513-935BBBA68C93}" srcOrd="1" destOrd="0" presId="urn:microsoft.com/office/officeart/2005/8/layout/matrix1"/>
    <dgm:cxn modelId="{E71D7C5B-42D8-41FC-937E-C1A9AB0EFB0C}" srcId="{F85675A1-5BA2-43DD-BE59-B30C327A4CD2}" destId="{20E02D8C-B5FD-44D9-9C90-6B89CF7AF0BA}" srcOrd="0" destOrd="0" parTransId="{BF697A73-65E8-4F87-9BC2-801F485BBA62}" sibTransId="{A0DBCDD7-C87A-4D4F-ACD1-A79833E0DC7E}"/>
    <dgm:cxn modelId="{D4D89BC7-905D-40AE-92D0-F9E1C7902BE1}" srcId="{40073175-C295-4853-B48D-E5A98AEA0910}" destId="{F85675A1-5BA2-43DD-BE59-B30C327A4CD2}" srcOrd="0" destOrd="0" parTransId="{217A6F5F-C5C5-4735-92CE-11C07A52BCF6}" sibTransId="{D14DCC4F-B7FD-47AD-9130-C58B4438F9C9}"/>
    <dgm:cxn modelId="{756739DD-F72E-4A5E-9E43-B18A8C9FF81C}" type="presOf" srcId="{20E02D8C-B5FD-44D9-9C90-6B89CF7AF0BA}" destId="{C5447BEF-FD8B-4D90-ABB5-1F09943C3D5C}" srcOrd="1" destOrd="0" presId="urn:microsoft.com/office/officeart/2005/8/layout/matrix1"/>
    <dgm:cxn modelId="{F5AF3632-AB88-494F-94F3-3878CBE3A078}" type="presOf" srcId="{2BDE56AA-D0A6-412D-ACE3-0AF93AE4FDF8}" destId="{A3153C43-1D34-4E5A-88C4-57E721C163F1}" srcOrd="0" destOrd="0" presId="urn:microsoft.com/office/officeart/2005/8/layout/matrix1"/>
    <dgm:cxn modelId="{BC1F0AAA-376D-4F0A-99FF-3816B27A277D}" type="presOf" srcId="{5F8CD72B-DEAE-4949-BA6B-1A2348D64A9A}" destId="{9DA05F90-F63A-44EC-8446-9AAD140FA459}" srcOrd="0" destOrd="0" presId="urn:microsoft.com/office/officeart/2005/8/layout/matrix1"/>
    <dgm:cxn modelId="{722AF07D-1114-4978-AE28-82C6E0777A3E}" type="presOf" srcId="{F85675A1-5BA2-43DD-BE59-B30C327A4CD2}" destId="{92801F94-0B38-40C1-91F0-8D01DFD867C7}" srcOrd="0" destOrd="0" presId="urn:microsoft.com/office/officeart/2005/8/layout/matrix1"/>
    <dgm:cxn modelId="{1345737E-2222-4F51-B89E-FC6DD0B9BAEC}" type="presOf" srcId="{40073175-C295-4853-B48D-E5A98AEA0910}" destId="{50A04B20-2073-4A2A-ADDB-1630214EFDD3}" srcOrd="0" destOrd="0" presId="urn:microsoft.com/office/officeart/2005/8/layout/matrix1"/>
    <dgm:cxn modelId="{D848C15C-68AB-45C9-8F52-7345A47563B8}" type="presOf" srcId="{D44ACA0B-CAE5-4DD0-AA88-5A4C3E28FC8D}" destId="{172D63E4-D72D-4D68-B85F-BAF21706745B}" srcOrd="0" destOrd="0" presId="urn:microsoft.com/office/officeart/2005/8/layout/matrix1"/>
    <dgm:cxn modelId="{4D7176B0-8A16-433D-8CA2-F6BB64724054}" srcId="{F85675A1-5BA2-43DD-BE59-B30C327A4CD2}" destId="{5F8CD72B-DEAE-4949-BA6B-1A2348D64A9A}" srcOrd="3" destOrd="0" parTransId="{C9D7B62B-0CBF-4BCE-82C0-A36AB45E8204}" sibTransId="{8BDCE699-9639-4ECD-94D4-499055E220A5}"/>
    <dgm:cxn modelId="{91D2AF68-4FEB-4B68-8D52-C15575F5F65E}" srcId="{F85675A1-5BA2-43DD-BE59-B30C327A4CD2}" destId="{2BDE56AA-D0A6-412D-ACE3-0AF93AE4FDF8}" srcOrd="1" destOrd="0" parTransId="{CD234DBC-6C31-480D-923A-8222DA8DEC00}" sibTransId="{68AB4B7E-F32C-4FC1-899B-E290BD99D680}"/>
    <dgm:cxn modelId="{E4DB0587-B24B-4E05-9FC9-1DDA363ED74F}" srcId="{F85675A1-5BA2-43DD-BE59-B30C327A4CD2}" destId="{D44ACA0B-CAE5-4DD0-AA88-5A4C3E28FC8D}" srcOrd="2" destOrd="0" parTransId="{1565CCB0-415E-497F-9B3E-978C327410E2}" sibTransId="{45C997F5-FF0A-4ECC-864D-A0140EBCD30B}"/>
    <dgm:cxn modelId="{E5C5BF2E-8656-40C8-B74F-E69C7EE7A318}" type="presOf" srcId="{20E02D8C-B5FD-44D9-9C90-6B89CF7AF0BA}" destId="{29ABE94F-DC00-4FFE-8C0A-F96BB4361FD9}" srcOrd="0" destOrd="0" presId="urn:microsoft.com/office/officeart/2005/8/layout/matrix1"/>
    <dgm:cxn modelId="{5761A455-A76D-429F-AE8B-21E1912BF439}" type="presParOf" srcId="{50A04B20-2073-4A2A-ADDB-1630214EFDD3}" destId="{BC3C83E0-2BC5-46F9-A97C-C1327728B19E}" srcOrd="0" destOrd="0" presId="urn:microsoft.com/office/officeart/2005/8/layout/matrix1"/>
    <dgm:cxn modelId="{F7958F4C-AB1D-46FC-9C5F-F66B4BD7500F}" type="presParOf" srcId="{BC3C83E0-2BC5-46F9-A97C-C1327728B19E}" destId="{29ABE94F-DC00-4FFE-8C0A-F96BB4361FD9}" srcOrd="0" destOrd="0" presId="urn:microsoft.com/office/officeart/2005/8/layout/matrix1"/>
    <dgm:cxn modelId="{C86676C4-2110-4320-8DBB-5BE79667BC7C}" type="presParOf" srcId="{BC3C83E0-2BC5-46F9-A97C-C1327728B19E}" destId="{C5447BEF-FD8B-4D90-ABB5-1F09943C3D5C}" srcOrd="1" destOrd="0" presId="urn:microsoft.com/office/officeart/2005/8/layout/matrix1"/>
    <dgm:cxn modelId="{36C6184B-2930-44F1-AB07-569AF7CDB115}" type="presParOf" srcId="{BC3C83E0-2BC5-46F9-A97C-C1327728B19E}" destId="{A3153C43-1D34-4E5A-88C4-57E721C163F1}" srcOrd="2" destOrd="0" presId="urn:microsoft.com/office/officeart/2005/8/layout/matrix1"/>
    <dgm:cxn modelId="{0DB49CAD-3F54-4044-9F57-3F4066F95CF1}" type="presParOf" srcId="{BC3C83E0-2BC5-46F9-A97C-C1327728B19E}" destId="{023F34EB-9E82-4E47-9DEF-3438C8E76FBD}" srcOrd="3" destOrd="0" presId="urn:microsoft.com/office/officeart/2005/8/layout/matrix1"/>
    <dgm:cxn modelId="{B9D01B97-92BF-462A-9654-A100F31BA8DE}" type="presParOf" srcId="{BC3C83E0-2BC5-46F9-A97C-C1327728B19E}" destId="{172D63E4-D72D-4D68-B85F-BAF21706745B}" srcOrd="4" destOrd="0" presId="urn:microsoft.com/office/officeart/2005/8/layout/matrix1"/>
    <dgm:cxn modelId="{28EB0B86-206F-40EA-91F6-9CD9F56EA78A}" type="presParOf" srcId="{BC3C83E0-2BC5-46F9-A97C-C1327728B19E}" destId="{B6BA3BD7-3E7F-4D43-9513-935BBBA68C93}" srcOrd="5" destOrd="0" presId="urn:microsoft.com/office/officeart/2005/8/layout/matrix1"/>
    <dgm:cxn modelId="{C29DB68E-A8BF-4C2D-A126-00C1C1725DC1}" type="presParOf" srcId="{BC3C83E0-2BC5-46F9-A97C-C1327728B19E}" destId="{9DA05F90-F63A-44EC-8446-9AAD140FA459}" srcOrd="6" destOrd="0" presId="urn:microsoft.com/office/officeart/2005/8/layout/matrix1"/>
    <dgm:cxn modelId="{C315B593-CD51-4138-8D97-46DA1EB6934C}" type="presParOf" srcId="{BC3C83E0-2BC5-46F9-A97C-C1327728B19E}" destId="{86AF8A52-69BE-4853-BA34-97523BC58B26}" srcOrd="7" destOrd="0" presId="urn:microsoft.com/office/officeart/2005/8/layout/matrix1"/>
    <dgm:cxn modelId="{E724D182-B48E-439D-9E2D-F4A1A5C6F705}" type="presParOf" srcId="{50A04B20-2073-4A2A-ADDB-1630214EFDD3}" destId="{92801F94-0B38-40C1-91F0-8D01DFD867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47E73-6177-484D-B5C8-3582FD621B5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A5B96-C736-414D-9338-9C42A4C9C057}">
      <dgm:prSet custT="1"/>
      <dgm:spPr>
        <a:solidFill>
          <a:srgbClr val="FFCCCC"/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Интерфейс должен требовать минимального обучения </a:t>
          </a:r>
          <a:br>
            <a:rPr lang="ru-RU" sz="1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ru-RU" sz="1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(подобно интерфейсам смартфонов)</a:t>
          </a:r>
          <a:endParaRPr lang="ru-RU" sz="14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CBD43C82-15C7-48D3-A98F-F4B5EA763947}" type="parTrans" cxnId="{B9D3486D-C3EB-4D97-9D4E-76603D80597C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E0BB7E97-BC54-490E-9300-03D7FA8EBB54}" type="sibTrans" cxnId="{B9D3486D-C3EB-4D97-9D4E-76603D80597C}">
      <dgm:prSet/>
      <dgm:spPr/>
      <dgm:t>
        <a:bodyPr/>
        <a:lstStyle/>
        <a:p>
          <a:endParaRPr lang="ru-RU"/>
        </a:p>
      </dgm:t>
    </dgm:pt>
    <dgm:pt modelId="{8120DDEB-9439-4080-8B64-31933BB47AD5}">
      <dgm:prSet custT="1"/>
      <dgm:spPr>
        <a:solidFill>
          <a:srgbClr val="FFCCCC"/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Сблизить интерфейс поиска в СЭД с поиском в Интернет</a:t>
          </a:r>
          <a:endParaRPr lang="ru-RU" sz="16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6CD3B678-6978-4339-85DF-6EB93CAE98FC}" type="parTrans" cxnId="{9046648B-4E35-4352-B18A-867D481E1875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69FA50DE-D5DD-499E-8275-F2AB949215C8}" type="sibTrans" cxnId="{9046648B-4E35-4352-B18A-867D481E1875}">
      <dgm:prSet/>
      <dgm:spPr/>
      <dgm:t>
        <a:bodyPr/>
        <a:lstStyle/>
        <a:p>
          <a:endParaRPr lang="ru-RU"/>
        </a:p>
      </dgm:t>
    </dgm:pt>
    <dgm:pt modelId="{900C1E92-82A6-458F-B9BC-C58937DA9E34}">
      <dgm:prSet custT="1"/>
      <dgm:spPr>
        <a:solidFill>
          <a:srgbClr val="FFCCCC"/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Ориентируясь на </a:t>
          </a:r>
          <a:r>
            <a:rPr lang="en-US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Web-</a:t>
          </a:r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 и мобильные приложения, н</a:t>
          </a:r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е следует пренебрегать «толстым клиентом»</a:t>
          </a:r>
          <a:endParaRPr lang="ru-RU" sz="16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4DEDF013-4106-4EB4-8DE0-0B3C86B348F7}" type="parTrans" cxnId="{3D4DFF8E-BB39-4CA8-BD01-E51DC1C17600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B7D53D74-C409-4BE5-B464-ED0C832AF11D}" type="sibTrans" cxnId="{3D4DFF8E-BB39-4CA8-BD01-E51DC1C17600}">
      <dgm:prSet/>
      <dgm:spPr/>
      <dgm:t>
        <a:bodyPr/>
        <a:lstStyle/>
        <a:p>
          <a:endParaRPr lang="ru-RU"/>
        </a:p>
      </dgm:t>
    </dgm:pt>
    <dgm:pt modelId="{59A09E1A-1422-44FE-9F34-0CA9D5519038}">
      <dgm:prSet custT="1"/>
      <dgm:spPr>
        <a:solidFill>
          <a:srgbClr val="FFCCCC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Усовершенствовать интерфейс АРМ системного технолога и оптимизировать его функционал</a:t>
          </a:r>
          <a:endParaRPr lang="ru-RU" sz="16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AFD096E5-657F-46A1-94C5-11C9F5F31F05}" type="parTrans" cxnId="{AB97205E-8124-43AF-9D98-E977D0DB8E4D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AA435C3B-7B6E-4EDD-9928-E9F70658C129}" type="sibTrans" cxnId="{AB97205E-8124-43AF-9D98-E977D0DB8E4D}">
      <dgm:prSet/>
      <dgm:spPr/>
      <dgm:t>
        <a:bodyPr/>
        <a:lstStyle/>
        <a:p>
          <a:endParaRPr lang="ru-RU"/>
        </a:p>
      </dgm:t>
    </dgm:pt>
    <dgm:pt modelId="{05D33D36-443E-4297-A98B-6C81D8B1D315}">
      <dgm:prSet custT="1"/>
      <dgm:spPr>
        <a:solidFill>
          <a:srgbClr val="FFCCCC"/>
        </a:solidFill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Расширить состав стандартных отчетов, обеспечить их сохранение в разнообразных форматах. Создать конструктор отчетов.</a:t>
          </a:r>
          <a:endParaRPr lang="ru-RU" sz="14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ED4FB7A5-5C5B-444C-9E50-CA3972192466}" type="parTrans" cxnId="{D26D570B-335F-43E7-9A61-0F7C236EFC25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8A88858B-BF32-4E51-9B25-C723A7482A10}" type="sibTrans" cxnId="{D26D570B-335F-43E7-9A61-0F7C236EFC25}">
      <dgm:prSet/>
      <dgm:spPr/>
      <dgm:t>
        <a:bodyPr/>
        <a:lstStyle/>
        <a:p>
          <a:endParaRPr lang="ru-RU"/>
        </a:p>
      </dgm:t>
    </dgm:pt>
    <dgm:pt modelId="{9672F802-CD97-4BAE-BC4D-9CFA1BC7E96E}" type="pres">
      <dgm:prSet presAssocID="{A2247E73-6177-484D-B5C8-3582FD621B5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7C36701-13F0-4D45-9476-1B99FA995224}" type="pres">
      <dgm:prSet presAssocID="{A2247E73-6177-484D-B5C8-3582FD621B57}" presName="cycle" presStyleCnt="0"/>
      <dgm:spPr/>
    </dgm:pt>
    <dgm:pt modelId="{863075D5-1A5E-4425-8EAF-4E37E9A88209}" type="pres">
      <dgm:prSet presAssocID="{A2247E73-6177-484D-B5C8-3582FD621B57}" presName="centerShape" presStyleCnt="0"/>
      <dgm:spPr/>
    </dgm:pt>
    <dgm:pt modelId="{A04D0871-AF16-455D-BD4E-2EDFF56B6E07}" type="pres">
      <dgm:prSet presAssocID="{A2247E73-6177-484D-B5C8-3582FD621B57}" presName="connSite" presStyleLbl="node1" presStyleIdx="0" presStyleCnt="6"/>
      <dgm:spPr/>
    </dgm:pt>
    <dgm:pt modelId="{443B7AE2-021D-4A30-B488-984C2417F0AA}" type="pres">
      <dgm:prSet presAssocID="{A2247E73-6177-484D-B5C8-3582FD621B57}" presName="visible" presStyleLbl="node1" presStyleIdx="0" presStyleCnt="6" custScaleX="578220" custScaleY="5435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518B90-585D-4EE9-9868-47B12C824ACF}" type="pres">
      <dgm:prSet presAssocID="{CBD43C82-15C7-48D3-A98F-F4B5EA763947}" presName="Name25" presStyleLbl="parChTrans1D1" presStyleIdx="0" presStyleCnt="5"/>
      <dgm:spPr/>
    </dgm:pt>
    <dgm:pt modelId="{B3429A64-3FBB-4D28-803D-46FB10F85B90}" type="pres">
      <dgm:prSet presAssocID="{2D3A5B96-C736-414D-9338-9C42A4C9C057}" presName="node" presStyleCnt="0"/>
      <dgm:spPr/>
    </dgm:pt>
    <dgm:pt modelId="{CB117E37-DC63-4CBB-A080-D43CFD5E5BA5}" type="pres">
      <dgm:prSet presAssocID="{2D3A5B96-C736-414D-9338-9C42A4C9C057}" presName="parentNode" presStyleLbl="node1" presStyleIdx="1" presStyleCnt="6" custScaleX="1880283" custScaleY="287323" custLinFactX="-100000" custLinFactNeighborX="-165721" custLinFactNeighborY="99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3E18-9CC1-46DD-8E04-BBB2908818CC}" type="pres">
      <dgm:prSet presAssocID="{2D3A5B96-C736-414D-9338-9C42A4C9C057}" presName="childNode" presStyleLbl="revTx" presStyleIdx="0" presStyleCnt="0">
        <dgm:presLayoutVars>
          <dgm:bulletEnabled val="1"/>
        </dgm:presLayoutVars>
      </dgm:prSet>
      <dgm:spPr/>
    </dgm:pt>
    <dgm:pt modelId="{0D36D7AC-E04C-4E0E-810A-211BD5AE04E9}" type="pres">
      <dgm:prSet presAssocID="{6CD3B678-6978-4339-85DF-6EB93CAE98FC}" presName="Name25" presStyleLbl="parChTrans1D1" presStyleIdx="1" presStyleCnt="5"/>
      <dgm:spPr/>
    </dgm:pt>
    <dgm:pt modelId="{CFE3D148-22E9-4FF4-B647-C29C240C1A25}" type="pres">
      <dgm:prSet presAssocID="{8120DDEB-9439-4080-8B64-31933BB47AD5}" presName="node" presStyleCnt="0"/>
      <dgm:spPr/>
    </dgm:pt>
    <dgm:pt modelId="{DCAA6288-F080-4806-907E-71443AADEEEE}" type="pres">
      <dgm:prSet presAssocID="{8120DDEB-9439-4080-8B64-31933BB47AD5}" presName="parentNode" presStyleLbl="node1" presStyleIdx="2" presStyleCnt="6" custScaleX="1669628" custScaleY="303558" custLinFactX="200000" custLinFactNeighborX="267701" custLinFactNeighborY="201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7B1EF-A9FC-4C7E-8C81-9D1EEEA98E08}" type="pres">
      <dgm:prSet presAssocID="{8120DDEB-9439-4080-8B64-31933BB47AD5}" presName="childNode" presStyleLbl="revTx" presStyleIdx="0" presStyleCnt="0">
        <dgm:presLayoutVars>
          <dgm:bulletEnabled val="1"/>
        </dgm:presLayoutVars>
      </dgm:prSet>
      <dgm:spPr/>
    </dgm:pt>
    <dgm:pt modelId="{E9B74757-EE99-42AA-AC9A-8741A8AA0CD5}" type="pres">
      <dgm:prSet presAssocID="{4DEDF013-4106-4EB4-8DE0-0B3C86B348F7}" presName="Name25" presStyleLbl="parChTrans1D1" presStyleIdx="2" presStyleCnt="5"/>
      <dgm:spPr/>
    </dgm:pt>
    <dgm:pt modelId="{00968EE7-8790-4F5E-83DF-699A4941FF73}" type="pres">
      <dgm:prSet presAssocID="{900C1E92-82A6-458F-B9BC-C58937DA9E34}" presName="node" presStyleCnt="0"/>
      <dgm:spPr/>
    </dgm:pt>
    <dgm:pt modelId="{0E8DD8CD-79F3-4C28-8864-E83316C33E3A}" type="pres">
      <dgm:prSet presAssocID="{900C1E92-82A6-458F-B9BC-C58937DA9E34}" presName="parentNode" presStyleLbl="node1" presStyleIdx="3" presStyleCnt="6" custScaleX="1604521" custScaleY="433948" custLinFactX="200000" custLinFactNeighborX="210459" custLinFactNeighborY="-45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D06C9-4528-42D5-88D8-439EC2685BD1}" type="pres">
      <dgm:prSet presAssocID="{900C1E92-82A6-458F-B9BC-C58937DA9E34}" presName="childNode" presStyleLbl="revTx" presStyleIdx="0" presStyleCnt="0">
        <dgm:presLayoutVars>
          <dgm:bulletEnabled val="1"/>
        </dgm:presLayoutVars>
      </dgm:prSet>
      <dgm:spPr/>
    </dgm:pt>
    <dgm:pt modelId="{35FF9B28-90B7-4E7B-BFE1-851AA2E81E23}" type="pres">
      <dgm:prSet presAssocID="{AFD096E5-657F-46A1-94C5-11C9F5F31F05}" presName="Name25" presStyleLbl="parChTrans1D1" presStyleIdx="3" presStyleCnt="5"/>
      <dgm:spPr/>
    </dgm:pt>
    <dgm:pt modelId="{F78922CA-6BA1-43AF-A1F6-41F8974E9BFB}" type="pres">
      <dgm:prSet presAssocID="{59A09E1A-1422-44FE-9F34-0CA9D5519038}" presName="node" presStyleCnt="0"/>
      <dgm:spPr/>
    </dgm:pt>
    <dgm:pt modelId="{1D137C56-3678-40F8-A61C-F888D7A58EE9}" type="pres">
      <dgm:prSet presAssocID="{59A09E1A-1422-44FE-9F34-0CA9D5519038}" presName="parentNode" presStyleLbl="node1" presStyleIdx="4" presStyleCnt="6" custScaleX="1440047" custScaleY="353316" custLinFactX="200000" custLinFactNeighborX="292202" custLinFactNeighborY="-446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FFABC-A66A-4FB9-862A-5D73B1DF6E3E}" type="pres">
      <dgm:prSet presAssocID="{59A09E1A-1422-44FE-9F34-0CA9D5519038}" presName="childNode" presStyleLbl="revTx" presStyleIdx="0" presStyleCnt="0">
        <dgm:presLayoutVars>
          <dgm:bulletEnabled val="1"/>
        </dgm:presLayoutVars>
      </dgm:prSet>
      <dgm:spPr/>
    </dgm:pt>
    <dgm:pt modelId="{D7144AEE-9C2D-466D-8E6F-734BDCAD70EE}" type="pres">
      <dgm:prSet presAssocID="{ED4FB7A5-5C5B-444C-9E50-CA3972192466}" presName="Name25" presStyleLbl="parChTrans1D1" presStyleIdx="4" presStyleCnt="5"/>
      <dgm:spPr/>
    </dgm:pt>
    <dgm:pt modelId="{CA094914-4626-458B-A230-0D77C9D64AE3}" type="pres">
      <dgm:prSet presAssocID="{05D33D36-443E-4297-A98B-6C81D8B1D315}" presName="node" presStyleCnt="0"/>
      <dgm:spPr/>
    </dgm:pt>
    <dgm:pt modelId="{A3C81BC7-07D0-401A-8529-EF6F7CD2B268}" type="pres">
      <dgm:prSet presAssocID="{05D33D36-443E-4297-A98B-6C81D8B1D315}" presName="parentNode" presStyleLbl="node1" presStyleIdx="5" presStyleCnt="6" custScaleX="1735486" custScaleY="362362" custLinFactX="-117012" custLinFactY="-27244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F1F1B-E1FD-481B-8C8E-C3B50EAA686B}" type="pres">
      <dgm:prSet presAssocID="{05D33D36-443E-4297-A98B-6C81D8B1D31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A752D84-A827-406C-95B3-61C027CBE630}" type="presOf" srcId="{AFD096E5-657F-46A1-94C5-11C9F5F31F05}" destId="{35FF9B28-90B7-4E7B-BFE1-851AA2E81E23}" srcOrd="0" destOrd="0" presId="urn:microsoft.com/office/officeart/2005/8/layout/radial2"/>
    <dgm:cxn modelId="{D26D570B-335F-43E7-9A61-0F7C236EFC25}" srcId="{A2247E73-6177-484D-B5C8-3582FD621B57}" destId="{05D33D36-443E-4297-A98B-6C81D8B1D315}" srcOrd="4" destOrd="0" parTransId="{ED4FB7A5-5C5B-444C-9E50-CA3972192466}" sibTransId="{8A88858B-BF32-4E51-9B25-C723A7482A10}"/>
    <dgm:cxn modelId="{D6277D42-A8FF-4984-B893-B55DD564B033}" type="presOf" srcId="{6CD3B678-6978-4339-85DF-6EB93CAE98FC}" destId="{0D36D7AC-E04C-4E0E-810A-211BD5AE04E9}" srcOrd="0" destOrd="0" presId="urn:microsoft.com/office/officeart/2005/8/layout/radial2"/>
    <dgm:cxn modelId="{9046648B-4E35-4352-B18A-867D481E1875}" srcId="{A2247E73-6177-484D-B5C8-3582FD621B57}" destId="{8120DDEB-9439-4080-8B64-31933BB47AD5}" srcOrd="1" destOrd="0" parTransId="{6CD3B678-6978-4339-85DF-6EB93CAE98FC}" sibTransId="{69FA50DE-D5DD-499E-8275-F2AB949215C8}"/>
    <dgm:cxn modelId="{B9D3486D-C3EB-4D97-9D4E-76603D80597C}" srcId="{A2247E73-6177-484D-B5C8-3582FD621B57}" destId="{2D3A5B96-C736-414D-9338-9C42A4C9C057}" srcOrd="0" destOrd="0" parTransId="{CBD43C82-15C7-48D3-A98F-F4B5EA763947}" sibTransId="{E0BB7E97-BC54-490E-9300-03D7FA8EBB54}"/>
    <dgm:cxn modelId="{6F890415-A276-4B4E-84A5-FF1658D1155A}" type="presOf" srcId="{ED4FB7A5-5C5B-444C-9E50-CA3972192466}" destId="{D7144AEE-9C2D-466D-8E6F-734BDCAD70EE}" srcOrd="0" destOrd="0" presId="urn:microsoft.com/office/officeart/2005/8/layout/radial2"/>
    <dgm:cxn modelId="{49AF7870-B6B1-498F-B3C0-5F30D64A7DF8}" type="presOf" srcId="{CBD43C82-15C7-48D3-A98F-F4B5EA763947}" destId="{6C518B90-585D-4EE9-9868-47B12C824ACF}" srcOrd="0" destOrd="0" presId="urn:microsoft.com/office/officeart/2005/8/layout/radial2"/>
    <dgm:cxn modelId="{94AA689F-A09D-46ED-A619-2B469A2C846F}" type="presOf" srcId="{4DEDF013-4106-4EB4-8DE0-0B3C86B348F7}" destId="{E9B74757-EE99-42AA-AC9A-8741A8AA0CD5}" srcOrd="0" destOrd="0" presId="urn:microsoft.com/office/officeart/2005/8/layout/radial2"/>
    <dgm:cxn modelId="{648A3EA2-C3AF-4D67-A6C5-045F6BA7006E}" type="presOf" srcId="{2D3A5B96-C736-414D-9338-9C42A4C9C057}" destId="{CB117E37-DC63-4CBB-A080-D43CFD5E5BA5}" srcOrd="0" destOrd="0" presId="urn:microsoft.com/office/officeart/2005/8/layout/radial2"/>
    <dgm:cxn modelId="{84F55CFB-FD8E-46D2-BB2D-27503AD90612}" type="presOf" srcId="{A2247E73-6177-484D-B5C8-3582FD621B57}" destId="{9672F802-CD97-4BAE-BC4D-9CFA1BC7E96E}" srcOrd="0" destOrd="0" presId="urn:microsoft.com/office/officeart/2005/8/layout/radial2"/>
    <dgm:cxn modelId="{3D4DFF8E-BB39-4CA8-BD01-E51DC1C17600}" srcId="{A2247E73-6177-484D-B5C8-3582FD621B57}" destId="{900C1E92-82A6-458F-B9BC-C58937DA9E34}" srcOrd="2" destOrd="0" parTransId="{4DEDF013-4106-4EB4-8DE0-0B3C86B348F7}" sibTransId="{B7D53D74-C409-4BE5-B464-ED0C832AF11D}"/>
    <dgm:cxn modelId="{EE99E785-C2BA-49D7-A736-2752DF1F79F8}" type="presOf" srcId="{900C1E92-82A6-458F-B9BC-C58937DA9E34}" destId="{0E8DD8CD-79F3-4C28-8864-E83316C33E3A}" srcOrd="0" destOrd="0" presId="urn:microsoft.com/office/officeart/2005/8/layout/radial2"/>
    <dgm:cxn modelId="{07CF0983-C52D-4357-A9E4-CCFBB55E27FA}" type="presOf" srcId="{8120DDEB-9439-4080-8B64-31933BB47AD5}" destId="{DCAA6288-F080-4806-907E-71443AADEEEE}" srcOrd="0" destOrd="0" presId="urn:microsoft.com/office/officeart/2005/8/layout/radial2"/>
    <dgm:cxn modelId="{AB97205E-8124-43AF-9D98-E977D0DB8E4D}" srcId="{A2247E73-6177-484D-B5C8-3582FD621B57}" destId="{59A09E1A-1422-44FE-9F34-0CA9D5519038}" srcOrd="3" destOrd="0" parTransId="{AFD096E5-657F-46A1-94C5-11C9F5F31F05}" sibTransId="{AA435C3B-7B6E-4EDD-9928-E9F70658C129}"/>
    <dgm:cxn modelId="{19DEC7F5-D7BF-4597-A143-DBBB14DF4D15}" type="presOf" srcId="{05D33D36-443E-4297-A98B-6C81D8B1D315}" destId="{A3C81BC7-07D0-401A-8529-EF6F7CD2B268}" srcOrd="0" destOrd="0" presId="urn:microsoft.com/office/officeart/2005/8/layout/radial2"/>
    <dgm:cxn modelId="{2745290D-5267-4883-B1F3-47FACF8BFB16}" type="presOf" srcId="{59A09E1A-1422-44FE-9F34-0CA9D5519038}" destId="{1D137C56-3678-40F8-A61C-F888D7A58EE9}" srcOrd="0" destOrd="0" presId="urn:microsoft.com/office/officeart/2005/8/layout/radial2"/>
    <dgm:cxn modelId="{1B931CB5-3E15-490A-ABBA-E7485B83669D}" type="presParOf" srcId="{9672F802-CD97-4BAE-BC4D-9CFA1BC7E96E}" destId="{D7C36701-13F0-4D45-9476-1B99FA995224}" srcOrd="0" destOrd="0" presId="urn:microsoft.com/office/officeart/2005/8/layout/radial2"/>
    <dgm:cxn modelId="{489EA18B-06F1-4B05-A4DE-4171475F071C}" type="presParOf" srcId="{D7C36701-13F0-4D45-9476-1B99FA995224}" destId="{863075D5-1A5E-4425-8EAF-4E37E9A88209}" srcOrd="0" destOrd="0" presId="urn:microsoft.com/office/officeart/2005/8/layout/radial2"/>
    <dgm:cxn modelId="{C6612560-6386-4118-8906-975E599B455F}" type="presParOf" srcId="{863075D5-1A5E-4425-8EAF-4E37E9A88209}" destId="{A04D0871-AF16-455D-BD4E-2EDFF56B6E07}" srcOrd="0" destOrd="0" presId="urn:microsoft.com/office/officeart/2005/8/layout/radial2"/>
    <dgm:cxn modelId="{10976C20-90DF-4C1A-9205-52A7E5B22AAA}" type="presParOf" srcId="{863075D5-1A5E-4425-8EAF-4E37E9A88209}" destId="{443B7AE2-021D-4A30-B488-984C2417F0AA}" srcOrd="1" destOrd="0" presId="urn:microsoft.com/office/officeart/2005/8/layout/radial2"/>
    <dgm:cxn modelId="{6E759D06-3FB0-4D4A-9303-A7514BF145D3}" type="presParOf" srcId="{D7C36701-13F0-4D45-9476-1B99FA995224}" destId="{6C518B90-585D-4EE9-9868-47B12C824ACF}" srcOrd="1" destOrd="0" presId="urn:microsoft.com/office/officeart/2005/8/layout/radial2"/>
    <dgm:cxn modelId="{D70E3537-97EE-4E84-AAB8-A21CEA6E294D}" type="presParOf" srcId="{D7C36701-13F0-4D45-9476-1B99FA995224}" destId="{B3429A64-3FBB-4D28-803D-46FB10F85B90}" srcOrd="2" destOrd="0" presId="urn:microsoft.com/office/officeart/2005/8/layout/radial2"/>
    <dgm:cxn modelId="{05E20A7B-47B2-4895-BB32-735234CC7B27}" type="presParOf" srcId="{B3429A64-3FBB-4D28-803D-46FB10F85B90}" destId="{CB117E37-DC63-4CBB-A080-D43CFD5E5BA5}" srcOrd="0" destOrd="0" presId="urn:microsoft.com/office/officeart/2005/8/layout/radial2"/>
    <dgm:cxn modelId="{0A8D6BA9-CB81-4CEA-9C68-DDB656A096B2}" type="presParOf" srcId="{B3429A64-3FBB-4D28-803D-46FB10F85B90}" destId="{4B8D3E18-9CC1-46DD-8E04-BBB2908818CC}" srcOrd="1" destOrd="0" presId="urn:microsoft.com/office/officeart/2005/8/layout/radial2"/>
    <dgm:cxn modelId="{91C94277-C8D3-4DDB-AB06-2A5B8DE8D036}" type="presParOf" srcId="{D7C36701-13F0-4D45-9476-1B99FA995224}" destId="{0D36D7AC-E04C-4E0E-810A-211BD5AE04E9}" srcOrd="3" destOrd="0" presId="urn:microsoft.com/office/officeart/2005/8/layout/radial2"/>
    <dgm:cxn modelId="{A2025F36-4ADD-4A8C-9257-7848A1D4CA51}" type="presParOf" srcId="{D7C36701-13F0-4D45-9476-1B99FA995224}" destId="{CFE3D148-22E9-4FF4-B647-C29C240C1A25}" srcOrd="4" destOrd="0" presId="urn:microsoft.com/office/officeart/2005/8/layout/radial2"/>
    <dgm:cxn modelId="{0914CA1C-319F-4D5A-9BDC-00FA6A52AD9F}" type="presParOf" srcId="{CFE3D148-22E9-4FF4-B647-C29C240C1A25}" destId="{DCAA6288-F080-4806-907E-71443AADEEEE}" srcOrd="0" destOrd="0" presId="urn:microsoft.com/office/officeart/2005/8/layout/radial2"/>
    <dgm:cxn modelId="{A1758300-053E-4BA7-B2C4-B74AEBD1C527}" type="presParOf" srcId="{CFE3D148-22E9-4FF4-B647-C29C240C1A25}" destId="{C0D7B1EF-A9FC-4C7E-8C81-9D1EEEA98E08}" srcOrd="1" destOrd="0" presId="urn:microsoft.com/office/officeart/2005/8/layout/radial2"/>
    <dgm:cxn modelId="{E894EBDB-E258-4528-BBD6-3519CF35EA64}" type="presParOf" srcId="{D7C36701-13F0-4D45-9476-1B99FA995224}" destId="{E9B74757-EE99-42AA-AC9A-8741A8AA0CD5}" srcOrd="5" destOrd="0" presId="urn:microsoft.com/office/officeart/2005/8/layout/radial2"/>
    <dgm:cxn modelId="{C0B4B97A-C683-4735-953E-76FD12D31F15}" type="presParOf" srcId="{D7C36701-13F0-4D45-9476-1B99FA995224}" destId="{00968EE7-8790-4F5E-83DF-699A4941FF73}" srcOrd="6" destOrd="0" presId="urn:microsoft.com/office/officeart/2005/8/layout/radial2"/>
    <dgm:cxn modelId="{75AB73AE-3764-45F0-B7FE-30E66F006296}" type="presParOf" srcId="{00968EE7-8790-4F5E-83DF-699A4941FF73}" destId="{0E8DD8CD-79F3-4C28-8864-E83316C33E3A}" srcOrd="0" destOrd="0" presId="urn:microsoft.com/office/officeart/2005/8/layout/radial2"/>
    <dgm:cxn modelId="{A423DE65-77A0-4114-95D3-BC44FA11317D}" type="presParOf" srcId="{00968EE7-8790-4F5E-83DF-699A4941FF73}" destId="{A14D06C9-4528-42D5-88D8-439EC2685BD1}" srcOrd="1" destOrd="0" presId="urn:microsoft.com/office/officeart/2005/8/layout/radial2"/>
    <dgm:cxn modelId="{09F70CDF-8D21-443A-8A82-2BB92AC6FB2E}" type="presParOf" srcId="{D7C36701-13F0-4D45-9476-1B99FA995224}" destId="{35FF9B28-90B7-4E7B-BFE1-851AA2E81E23}" srcOrd="7" destOrd="0" presId="urn:microsoft.com/office/officeart/2005/8/layout/radial2"/>
    <dgm:cxn modelId="{A866A084-2BE9-470B-A4F5-C4EFC50CC05E}" type="presParOf" srcId="{D7C36701-13F0-4D45-9476-1B99FA995224}" destId="{F78922CA-6BA1-43AF-A1F6-41F8974E9BFB}" srcOrd="8" destOrd="0" presId="urn:microsoft.com/office/officeart/2005/8/layout/radial2"/>
    <dgm:cxn modelId="{ADED45BC-9BE4-467B-974C-2E3CE7023087}" type="presParOf" srcId="{F78922CA-6BA1-43AF-A1F6-41F8974E9BFB}" destId="{1D137C56-3678-40F8-A61C-F888D7A58EE9}" srcOrd="0" destOrd="0" presId="urn:microsoft.com/office/officeart/2005/8/layout/radial2"/>
    <dgm:cxn modelId="{D018A378-2CDC-40EC-9BF7-B15EB5ECBB6F}" type="presParOf" srcId="{F78922CA-6BA1-43AF-A1F6-41F8974E9BFB}" destId="{9C2FFABC-A66A-4FB9-862A-5D73B1DF6E3E}" srcOrd="1" destOrd="0" presId="urn:microsoft.com/office/officeart/2005/8/layout/radial2"/>
    <dgm:cxn modelId="{211871E7-40A8-4552-94FA-D242BFED75CD}" type="presParOf" srcId="{D7C36701-13F0-4D45-9476-1B99FA995224}" destId="{D7144AEE-9C2D-466D-8E6F-734BDCAD70EE}" srcOrd="9" destOrd="0" presId="urn:microsoft.com/office/officeart/2005/8/layout/radial2"/>
    <dgm:cxn modelId="{AAB071B2-8521-4CA2-ADB8-6DC055F3D234}" type="presParOf" srcId="{D7C36701-13F0-4D45-9476-1B99FA995224}" destId="{CA094914-4626-458B-A230-0D77C9D64AE3}" srcOrd="10" destOrd="0" presId="urn:microsoft.com/office/officeart/2005/8/layout/radial2"/>
    <dgm:cxn modelId="{4AA04141-2874-4667-BCE0-551BA6BA3350}" type="presParOf" srcId="{CA094914-4626-458B-A230-0D77C9D64AE3}" destId="{A3C81BC7-07D0-401A-8529-EF6F7CD2B268}" srcOrd="0" destOrd="0" presId="urn:microsoft.com/office/officeart/2005/8/layout/radial2"/>
    <dgm:cxn modelId="{87139395-A0A1-4345-80DB-25B7F60BC335}" type="presParOf" srcId="{CA094914-4626-458B-A230-0D77C9D64AE3}" destId="{A79F1F1B-E1FD-481B-8C8E-C3B50EAA686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12AFF-FDA2-45AB-BDC1-AA1BD671D2DA}">
      <dsp:nvSpPr>
        <dsp:cNvPr id="0" name=""/>
        <dsp:cNvSpPr/>
      </dsp:nvSpPr>
      <dsp:spPr>
        <a:xfrm rot="16200000">
          <a:off x="611572" y="-629927"/>
          <a:ext cx="2489820" cy="3749675"/>
        </a:xfrm>
        <a:prstGeom prst="round1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Крупнейший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старейший экономический </a:t>
          </a:r>
          <a:b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вуз страны</a:t>
          </a:r>
          <a:b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(108 лет)</a:t>
          </a:r>
        </a:p>
      </dsp:txBody>
      <dsp:txXfrm rot="5400000">
        <a:off x="-18355" y="1"/>
        <a:ext cx="3749675" cy="1867365"/>
      </dsp:txXfrm>
    </dsp:sp>
    <dsp:sp modelId="{5B48E0A2-8F4A-4855-B987-9B9D96690EFC}">
      <dsp:nvSpPr>
        <dsp:cNvPr id="0" name=""/>
        <dsp:cNvSpPr/>
      </dsp:nvSpPr>
      <dsp:spPr>
        <a:xfrm>
          <a:off x="3712946" y="0"/>
          <a:ext cx="3749675" cy="24898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ru-RU" sz="2400" b="1" u="sng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4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Контингент: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Головной вуз (г. Москва):</a:t>
          </a:r>
          <a:b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 41 000 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студентов </a:t>
          </a:r>
          <a:b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000 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преподавателей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700" kern="12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39 филиалов:</a:t>
          </a:r>
          <a:b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kern="12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5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000 студентов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~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000 </a:t>
          </a: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преподавателей </a:t>
          </a:r>
        </a:p>
      </dsp:txBody>
      <dsp:txXfrm>
        <a:off x="3712946" y="0"/>
        <a:ext cx="3749675" cy="1867365"/>
      </dsp:txXfrm>
    </dsp:sp>
    <dsp:sp modelId="{D33E30E2-6818-4877-9292-D9574285DCEA}">
      <dsp:nvSpPr>
        <dsp:cNvPr id="0" name=""/>
        <dsp:cNvSpPr/>
      </dsp:nvSpPr>
      <dsp:spPr>
        <a:xfrm rot="10800000">
          <a:off x="18354" y="2489820"/>
          <a:ext cx="3676256" cy="248982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Реализуется: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111 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программ ВО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 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специальностей СПО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8 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программ аспирантуры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1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программа СО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8354" y="3112274"/>
        <a:ext cx="3676256" cy="1867365"/>
      </dsp:txXfrm>
    </dsp:sp>
    <dsp:sp modelId="{1B8A931A-25E3-468F-AD12-FBE330CDF637}">
      <dsp:nvSpPr>
        <dsp:cNvPr id="0" name=""/>
        <dsp:cNvSpPr/>
      </dsp:nvSpPr>
      <dsp:spPr>
        <a:xfrm rot="5400000">
          <a:off x="4361247" y="1823183"/>
          <a:ext cx="2489820" cy="3823093"/>
        </a:xfrm>
        <a:prstGeom prst="round1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Конкурентоспособность: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Рейтинг вузов России: </a:t>
          </a: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23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Мировой рейтинг (</a:t>
          </a:r>
          <a:r>
            <a:rPr lang="en-US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QS WUR) </a:t>
          </a:r>
          <a:r>
            <a:rPr lang="en-US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701+</a:t>
          </a:r>
          <a:endParaRPr lang="ru-RU" sz="17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Трудоустройство </a:t>
          </a:r>
          <a:r>
            <a:rPr lang="ru-RU" sz="1700" b="1" kern="1200" dirty="0" err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выпускн</a:t>
          </a: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.:</a:t>
          </a:r>
          <a:r>
            <a:rPr lang="ru-RU" sz="1700" kern="12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80% </a:t>
          </a:r>
          <a:b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Средняя з/п выпускников </a:t>
          </a: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52 </a:t>
          </a:r>
          <a:r>
            <a:rPr lang="ru-RU" sz="1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т.руб</a:t>
          </a:r>
          <a:endParaRPr lang="ru-RU" sz="12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Средний балл ЕГЭ: </a:t>
          </a: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70,67 </a:t>
          </a:r>
          <a:b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 место среди всех вузов РФ по результатам приемной компании 2015г.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</dsp:txBody>
      <dsp:txXfrm rot="-5400000">
        <a:off x="3694611" y="3112274"/>
        <a:ext cx="3823093" cy="1867365"/>
      </dsp:txXfrm>
    </dsp:sp>
    <dsp:sp modelId="{6226C5A5-ABFA-475E-8F0F-DC2245B83434}">
      <dsp:nvSpPr>
        <dsp:cNvPr id="0" name=""/>
        <dsp:cNvSpPr/>
      </dsp:nvSpPr>
      <dsp:spPr>
        <a:xfrm>
          <a:off x="3640953" y="2448271"/>
          <a:ext cx="70576" cy="6093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88900" cap="rnd" cmpd="sng" algn="ctr">
          <a:solidFill>
            <a:srgbClr val="66CCFF"/>
          </a:solidFill>
          <a:prstDash val="solid"/>
          <a:round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rgbClr val="FF0000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3643928" y="2451246"/>
        <a:ext cx="64626" cy="54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D1DFD-973F-4F42-AAC1-23CC62064A83}">
      <dsp:nvSpPr>
        <dsp:cNvPr id="0" name=""/>
        <dsp:cNvSpPr/>
      </dsp:nvSpPr>
      <dsp:spPr>
        <a:xfrm>
          <a:off x="291186" y="646659"/>
          <a:ext cx="6842140" cy="3678652"/>
        </a:xfrm>
        <a:prstGeom prst="rightArrow">
          <a:avLst/>
        </a:prstGeom>
        <a:solidFill>
          <a:srgbClr val="66CCFF"/>
        </a:solidFill>
        <a:ln>
          <a:noFill/>
        </a:ln>
        <a:effectLst/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778E9-EC16-4F30-A0EF-74947067CBBD}">
      <dsp:nvSpPr>
        <dsp:cNvPr id="0" name=""/>
        <dsp:cNvSpPr/>
      </dsp:nvSpPr>
      <dsp:spPr>
        <a:xfrm>
          <a:off x="5008787" y="884577"/>
          <a:ext cx="1074237" cy="96033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МЭСИ</a:t>
          </a:r>
          <a:b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2015г.</a:t>
          </a:r>
          <a:b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~99 000</a:t>
          </a:r>
          <a:endParaRPr lang="ru-RU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5055666" y="931456"/>
        <a:ext cx="980479" cy="866573"/>
      </dsp:txXfrm>
    </dsp:sp>
    <dsp:sp modelId="{7F9368BD-D6F3-4D5C-93BB-1B9570C1E7AE}">
      <dsp:nvSpPr>
        <dsp:cNvPr id="0" name=""/>
        <dsp:cNvSpPr/>
      </dsp:nvSpPr>
      <dsp:spPr>
        <a:xfrm>
          <a:off x="3675398" y="1615181"/>
          <a:ext cx="1252427" cy="91983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РГТЭУ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2014г.</a:t>
          </a:r>
          <a:b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en-US" sz="18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~60 000 </a:t>
          </a:r>
          <a:endParaRPr lang="ru-RU" sz="1400" kern="1200" dirty="0">
            <a:solidFill>
              <a:schemeClr val="accent3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3720301" y="1660084"/>
        <a:ext cx="1162621" cy="830027"/>
      </dsp:txXfrm>
    </dsp:sp>
    <dsp:sp modelId="{48D10724-8A5D-461F-AC37-458E5C5836F1}">
      <dsp:nvSpPr>
        <dsp:cNvPr id="0" name=""/>
        <dsp:cNvSpPr/>
      </dsp:nvSpPr>
      <dsp:spPr>
        <a:xfrm>
          <a:off x="2202107" y="2394779"/>
          <a:ext cx="1423063" cy="107091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Саратовский социально-экономический  университет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(2013г.)</a:t>
          </a:r>
          <a:r>
            <a:rPr lang="ru-RU" sz="1200" kern="1200" dirty="0" smtClean="0">
              <a:latin typeface="Arial Cyr" panose="020B0604020202020204" pitchFamily="34" charset="0"/>
              <a:cs typeface="Arial Cyr" panose="020B0604020202020204" pitchFamily="34" charset="0"/>
            </a:rPr>
            <a:t>..</a:t>
          </a:r>
          <a:endParaRPr lang="ru-RU" sz="1200" kern="1200" dirty="0"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2254385" y="2447057"/>
        <a:ext cx="1318507" cy="966361"/>
      </dsp:txXfrm>
    </dsp:sp>
    <dsp:sp modelId="{8145C943-FAE1-4059-A2E6-58EC4913FFCF}">
      <dsp:nvSpPr>
        <dsp:cNvPr id="0" name=""/>
        <dsp:cNvSpPr/>
      </dsp:nvSpPr>
      <dsp:spPr>
        <a:xfrm>
          <a:off x="861429" y="3277340"/>
          <a:ext cx="1252427" cy="101181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РЭУ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2013г.</a:t>
          </a:r>
          <a:br>
            <a:rPr lang="ru-RU" sz="17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en-US" sz="17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~</a:t>
          </a:r>
          <a:r>
            <a:rPr lang="ru-RU" sz="17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1</a:t>
          </a:r>
          <a:r>
            <a:rPr lang="en-US" sz="17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6 000 </a:t>
          </a:r>
          <a:endParaRPr lang="ru-RU" sz="1700" kern="1200" dirty="0">
            <a:solidFill>
              <a:schemeClr val="accent3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910822" y="3326733"/>
        <a:ext cx="1153641" cy="913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06AC4-1B5F-43B5-A936-3B883C22B425}">
      <dsp:nvSpPr>
        <dsp:cNvPr id="0" name=""/>
        <dsp:cNvSpPr/>
      </dsp:nvSpPr>
      <dsp:spPr>
        <a:xfrm>
          <a:off x="4293176" y="543037"/>
          <a:ext cx="99310" cy="491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77"/>
              </a:lnTo>
              <a:lnTo>
                <a:pt x="99310" y="491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56694-60F2-4D15-A4B6-66487E0BC71C}">
      <dsp:nvSpPr>
        <dsp:cNvPr id="0" name=""/>
        <dsp:cNvSpPr/>
      </dsp:nvSpPr>
      <dsp:spPr>
        <a:xfrm>
          <a:off x="4179510" y="543037"/>
          <a:ext cx="113665" cy="497962"/>
        </a:xfrm>
        <a:custGeom>
          <a:avLst/>
          <a:gdLst/>
          <a:ahLst/>
          <a:cxnLst/>
          <a:rect l="0" t="0" r="0" b="0"/>
          <a:pathLst>
            <a:path>
              <a:moveTo>
                <a:pt x="113665" y="0"/>
              </a:moveTo>
              <a:lnTo>
                <a:pt x="113665" y="497962"/>
              </a:lnTo>
              <a:lnTo>
                <a:pt x="0" y="497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99F4F-EBAA-47D4-83EC-BBC706077F41}">
      <dsp:nvSpPr>
        <dsp:cNvPr id="0" name=""/>
        <dsp:cNvSpPr/>
      </dsp:nvSpPr>
      <dsp:spPr>
        <a:xfrm>
          <a:off x="7270123" y="2080224"/>
          <a:ext cx="162378" cy="280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743"/>
              </a:lnTo>
              <a:lnTo>
                <a:pt x="162378" y="2803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110E3-513E-4B3E-81A6-F70810F65C6D}">
      <dsp:nvSpPr>
        <dsp:cNvPr id="0" name=""/>
        <dsp:cNvSpPr/>
      </dsp:nvSpPr>
      <dsp:spPr>
        <a:xfrm>
          <a:off x="7270123" y="2080224"/>
          <a:ext cx="162378" cy="2035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149"/>
              </a:lnTo>
              <a:lnTo>
                <a:pt x="162378" y="2035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C4C32-69DA-46EA-BD41-B3A85D7FCE85}">
      <dsp:nvSpPr>
        <dsp:cNvPr id="0" name=""/>
        <dsp:cNvSpPr/>
      </dsp:nvSpPr>
      <dsp:spPr>
        <a:xfrm>
          <a:off x="7270123" y="2080224"/>
          <a:ext cx="162378" cy="126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555"/>
              </a:lnTo>
              <a:lnTo>
                <a:pt x="162378" y="1266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1F0BC-647B-40D9-B723-781CE297ADE3}">
      <dsp:nvSpPr>
        <dsp:cNvPr id="0" name=""/>
        <dsp:cNvSpPr/>
      </dsp:nvSpPr>
      <dsp:spPr>
        <a:xfrm>
          <a:off x="7270123" y="2080224"/>
          <a:ext cx="162378" cy="49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62"/>
              </a:lnTo>
              <a:lnTo>
                <a:pt x="162378" y="497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F4919-0C63-4A04-99F5-CD9C4A8F557B}">
      <dsp:nvSpPr>
        <dsp:cNvPr id="0" name=""/>
        <dsp:cNvSpPr/>
      </dsp:nvSpPr>
      <dsp:spPr>
        <a:xfrm>
          <a:off x="4293176" y="543037"/>
          <a:ext cx="3409957" cy="995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258"/>
              </a:lnTo>
              <a:lnTo>
                <a:pt x="3409957" y="882258"/>
              </a:lnTo>
              <a:lnTo>
                <a:pt x="3409957" y="995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EF323-896D-42FB-9CB8-E00DA8E2AB15}">
      <dsp:nvSpPr>
        <dsp:cNvPr id="0" name=""/>
        <dsp:cNvSpPr/>
      </dsp:nvSpPr>
      <dsp:spPr>
        <a:xfrm>
          <a:off x="5960266" y="2848818"/>
          <a:ext cx="162378" cy="126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555"/>
              </a:lnTo>
              <a:lnTo>
                <a:pt x="162378" y="1266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3CF68-0B0C-4848-B3D9-E9B0B3A86846}">
      <dsp:nvSpPr>
        <dsp:cNvPr id="0" name=""/>
        <dsp:cNvSpPr/>
      </dsp:nvSpPr>
      <dsp:spPr>
        <a:xfrm>
          <a:off x="5960266" y="2848818"/>
          <a:ext cx="158005" cy="49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62"/>
              </a:lnTo>
              <a:lnTo>
                <a:pt x="158005" y="497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3B0F4-F364-4E22-B08D-544F54C5E691}">
      <dsp:nvSpPr>
        <dsp:cNvPr id="0" name=""/>
        <dsp:cNvSpPr/>
      </dsp:nvSpPr>
      <dsp:spPr>
        <a:xfrm>
          <a:off x="5083420" y="2080224"/>
          <a:ext cx="1309856" cy="227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65"/>
              </a:lnTo>
              <a:lnTo>
                <a:pt x="1309856" y="113665"/>
              </a:lnTo>
              <a:lnTo>
                <a:pt x="1309856" y="227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25A2-F056-4C2F-BF6F-59B146513028}">
      <dsp:nvSpPr>
        <dsp:cNvPr id="0" name=""/>
        <dsp:cNvSpPr/>
      </dsp:nvSpPr>
      <dsp:spPr>
        <a:xfrm>
          <a:off x="4650409" y="2848818"/>
          <a:ext cx="162378" cy="126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555"/>
              </a:lnTo>
              <a:lnTo>
                <a:pt x="162378" y="1266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ACFC1-715B-4F47-AD7F-25648DFC1814}">
      <dsp:nvSpPr>
        <dsp:cNvPr id="0" name=""/>
        <dsp:cNvSpPr/>
      </dsp:nvSpPr>
      <dsp:spPr>
        <a:xfrm>
          <a:off x="4650409" y="2848818"/>
          <a:ext cx="162378" cy="49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62"/>
              </a:lnTo>
              <a:lnTo>
                <a:pt x="162378" y="497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975AD-FA32-4DC8-B8DF-64447F389AEE}">
      <dsp:nvSpPr>
        <dsp:cNvPr id="0" name=""/>
        <dsp:cNvSpPr/>
      </dsp:nvSpPr>
      <dsp:spPr>
        <a:xfrm>
          <a:off x="5037700" y="2080224"/>
          <a:ext cx="91440" cy="227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D037F-2D42-48A0-AB34-EA3F0BC42125}">
      <dsp:nvSpPr>
        <dsp:cNvPr id="0" name=""/>
        <dsp:cNvSpPr/>
      </dsp:nvSpPr>
      <dsp:spPr>
        <a:xfrm>
          <a:off x="3340553" y="2848818"/>
          <a:ext cx="162378" cy="126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555"/>
              </a:lnTo>
              <a:lnTo>
                <a:pt x="162378" y="1266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6FFD-4965-420B-86A0-18C6893D6557}">
      <dsp:nvSpPr>
        <dsp:cNvPr id="0" name=""/>
        <dsp:cNvSpPr/>
      </dsp:nvSpPr>
      <dsp:spPr>
        <a:xfrm>
          <a:off x="3340553" y="2848818"/>
          <a:ext cx="162378" cy="49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62"/>
              </a:lnTo>
              <a:lnTo>
                <a:pt x="162378" y="497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A5B9E-B010-4C9D-8F9C-1DF3753C5577}">
      <dsp:nvSpPr>
        <dsp:cNvPr id="0" name=""/>
        <dsp:cNvSpPr/>
      </dsp:nvSpPr>
      <dsp:spPr>
        <a:xfrm>
          <a:off x="3773563" y="2080224"/>
          <a:ext cx="1309856" cy="227330"/>
        </a:xfrm>
        <a:custGeom>
          <a:avLst/>
          <a:gdLst/>
          <a:ahLst/>
          <a:cxnLst/>
          <a:rect l="0" t="0" r="0" b="0"/>
          <a:pathLst>
            <a:path>
              <a:moveTo>
                <a:pt x="1309856" y="0"/>
              </a:moveTo>
              <a:lnTo>
                <a:pt x="1309856" y="113665"/>
              </a:lnTo>
              <a:lnTo>
                <a:pt x="0" y="113665"/>
              </a:lnTo>
              <a:lnTo>
                <a:pt x="0" y="2273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69B8D-1F0B-48F5-8F52-5B956BBFABD3}">
      <dsp:nvSpPr>
        <dsp:cNvPr id="0" name=""/>
        <dsp:cNvSpPr/>
      </dsp:nvSpPr>
      <dsp:spPr>
        <a:xfrm>
          <a:off x="4293176" y="543037"/>
          <a:ext cx="790244" cy="995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258"/>
              </a:lnTo>
              <a:lnTo>
                <a:pt x="790244" y="882258"/>
              </a:lnTo>
              <a:lnTo>
                <a:pt x="790244" y="995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BA2C4-F788-4E06-A280-21FCE5F4540E}">
      <dsp:nvSpPr>
        <dsp:cNvPr id="0" name=""/>
        <dsp:cNvSpPr/>
      </dsp:nvSpPr>
      <dsp:spPr>
        <a:xfrm>
          <a:off x="1760064" y="2080224"/>
          <a:ext cx="162378" cy="2035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149"/>
              </a:lnTo>
              <a:lnTo>
                <a:pt x="162378" y="2035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74D70-9E56-4476-A0E6-285DC8CA86C8}">
      <dsp:nvSpPr>
        <dsp:cNvPr id="0" name=""/>
        <dsp:cNvSpPr/>
      </dsp:nvSpPr>
      <dsp:spPr>
        <a:xfrm>
          <a:off x="1760064" y="2080224"/>
          <a:ext cx="162378" cy="126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555"/>
              </a:lnTo>
              <a:lnTo>
                <a:pt x="162378" y="1266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F743D-D096-4CC8-95CF-584663CA0A9A}">
      <dsp:nvSpPr>
        <dsp:cNvPr id="0" name=""/>
        <dsp:cNvSpPr/>
      </dsp:nvSpPr>
      <dsp:spPr>
        <a:xfrm>
          <a:off x="1760064" y="2080224"/>
          <a:ext cx="162378" cy="49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62"/>
              </a:lnTo>
              <a:lnTo>
                <a:pt x="162378" y="497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1FE73-285A-4474-9747-FB3BA45015EA}">
      <dsp:nvSpPr>
        <dsp:cNvPr id="0" name=""/>
        <dsp:cNvSpPr/>
      </dsp:nvSpPr>
      <dsp:spPr>
        <a:xfrm>
          <a:off x="2193075" y="543037"/>
          <a:ext cx="2100100" cy="995924"/>
        </a:xfrm>
        <a:custGeom>
          <a:avLst/>
          <a:gdLst/>
          <a:ahLst/>
          <a:cxnLst/>
          <a:rect l="0" t="0" r="0" b="0"/>
          <a:pathLst>
            <a:path>
              <a:moveTo>
                <a:pt x="2100100" y="0"/>
              </a:moveTo>
              <a:lnTo>
                <a:pt x="2100100" y="882258"/>
              </a:lnTo>
              <a:lnTo>
                <a:pt x="0" y="882258"/>
              </a:lnTo>
              <a:lnTo>
                <a:pt x="0" y="995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EA2FC-C94D-446C-9E52-6C2E4DE9BBC2}">
      <dsp:nvSpPr>
        <dsp:cNvPr id="0" name=""/>
        <dsp:cNvSpPr/>
      </dsp:nvSpPr>
      <dsp:spPr>
        <a:xfrm>
          <a:off x="450207" y="2080224"/>
          <a:ext cx="162378" cy="280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743"/>
              </a:lnTo>
              <a:lnTo>
                <a:pt x="162378" y="2803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BF1F-5846-4142-A97F-B5E7BCD19C23}">
      <dsp:nvSpPr>
        <dsp:cNvPr id="0" name=""/>
        <dsp:cNvSpPr/>
      </dsp:nvSpPr>
      <dsp:spPr>
        <a:xfrm>
          <a:off x="450207" y="2080224"/>
          <a:ext cx="162378" cy="2035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149"/>
              </a:lnTo>
              <a:lnTo>
                <a:pt x="162378" y="2035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546E1-E70D-4007-9354-808DB0A9EF79}">
      <dsp:nvSpPr>
        <dsp:cNvPr id="0" name=""/>
        <dsp:cNvSpPr/>
      </dsp:nvSpPr>
      <dsp:spPr>
        <a:xfrm>
          <a:off x="450207" y="2080224"/>
          <a:ext cx="162378" cy="126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555"/>
              </a:lnTo>
              <a:lnTo>
                <a:pt x="162378" y="1266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E7D0B-0588-41D1-ADCA-4CD3989F30BE}">
      <dsp:nvSpPr>
        <dsp:cNvPr id="0" name=""/>
        <dsp:cNvSpPr/>
      </dsp:nvSpPr>
      <dsp:spPr>
        <a:xfrm>
          <a:off x="450207" y="2080224"/>
          <a:ext cx="162378" cy="49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62"/>
              </a:lnTo>
              <a:lnTo>
                <a:pt x="162378" y="497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9D48F-6B61-492D-9184-D4C3EC3040AE}">
      <dsp:nvSpPr>
        <dsp:cNvPr id="0" name=""/>
        <dsp:cNvSpPr/>
      </dsp:nvSpPr>
      <dsp:spPr>
        <a:xfrm>
          <a:off x="883218" y="543037"/>
          <a:ext cx="3409957" cy="995924"/>
        </a:xfrm>
        <a:custGeom>
          <a:avLst/>
          <a:gdLst/>
          <a:ahLst/>
          <a:cxnLst/>
          <a:rect l="0" t="0" r="0" b="0"/>
          <a:pathLst>
            <a:path>
              <a:moveTo>
                <a:pt x="3409957" y="0"/>
              </a:moveTo>
              <a:lnTo>
                <a:pt x="3409957" y="882258"/>
              </a:lnTo>
              <a:lnTo>
                <a:pt x="0" y="882258"/>
              </a:lnTo>
              <a:lnTo>
                <a:pt x="0" y="995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58DEA-0190-4BEA-AEC4-AAFAA5FEBFF1}">
      <dsp:nvSpPr>
        <dsp:cNvPr id="0" name=""/>
        <dsp:cNvSpPr/>
      </dsp:nvSpPr>
      <dsp:spPr>
        <a:xfrm>
          <a:off x="3751913" y="1773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Ректор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3778335" y="28195"/>
        <a:ext cx="1029682" cy="488419"/>
      </dsp:txXfrm>
    </dsp:sp>
    <dsp:sp modelId="{4AFA477D-2F40-4BA7-9D81-0731B09AC744}">
      <dsp:nvSpPr>
        <dsp:cNvPr id="0" name=""/>
        <dsp:cNvSpPr/>
      </dsp:nvSpPr>
      <dsp:spPr>
        <a:xfrm>
          <a:off x="341955" y="1538961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Проректор 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368377" y="1565383"/>
        <a:ext cx="1029682" cy="488419"/>
      </dsp:txXfrm>
    </dsp:sp>
    <dsp:sp modelId="{556E9A50-76F2-4798-8EF1-A457058B7095}">
      <dsp:nvSpPr>
        <dsp:cNvPr id="0" name=""/>
        <dsp:cNvSpPr/>
      </dsp:nvSpPr>
      <dsp:spPr>
        <a:xfrm>
          <a:off x="612586" y="2307554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Кафедра</a:t>
          </a:r>
          <a:br>
            <a:rPr lang="ru-RU" sz="1200" b="1" kern="1200" dirty="0" smtClean="0">
              <a:solidFill>
                <a:srgbClr val="FFFF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rgbClr val="FFFF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</a:t>
          </a:r>
          <a:endParaRPr lang="ru-RU" sz="1200" b="1" kern="1200" dirty="0">
            <a:solidFill>
              <a:srgbClr val="FFFF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639008" y="2333976"/>
        <a:ext cx="1029682" cy="488419"/>
      </dsp:txXfrm>
    </dsp:sp>
    <dsp:sp modelId="{5A367585-A789-4018-83A0-01304A1C1B15}">
      <dsp:nvSpPr>
        <dsp:cNvPr id="0" name=""/>
        <dsp:cNvSpPr/>
      </dsp:nvSpPr>
      <dsp:spPr>
        <a:xfrm>
          <a:off x="612586" y="3076148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Кафедра 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2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639008" y="3102570"/>
        <a:ext cx="1029682" cy="488419"/>
      </dsp:txXfrm>
    </dsp:sp>
    <dsp:sp modelId="{7AC717C9-FC24-4046-A093-1818BD834DEF}">
      <dsp:nvSpPr>
        <dsp:cNvPr id="0" name=""/>
        <dsp:cNvSpPr/>
      </dsp:nvSpPr>
      <dsp:spPr>
        <a:xfrm>
          <a:off x="612586" y="3844742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......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639008" y="3871164"/>
        <a:ext cx="1029682" cy="488419"/>
      </dsp:txXfrm>
    </dsp:sp>
    <dsp:sp modelId="{A64B6426-510B-4C0E-90EC-D0E4BB81E7E7}">
      <dsp:nvSpPr>
        <dsp:cNvPr id="0" name=""/>
        <dsp:cNvSpPr/>
      </dsp:nvSpPr>
      <dsp:spPr>
        <a:xfrm>
          <a:off x="612586" y="4613335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Кафедра 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80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639008" y="4639757"/>
        <a:ext cx="1029682" cy="488419"/>
      </dsp:txXfrm>
    </dsp:sp>
    <dsp:sp modelId="{9F03CD2A-F823-41ED-A5E2-962BF73D163A}">
      <dsp:nvSpPr>
        <dsp:cNvPr id="0" name=""/>
        <dsp:cNvSpPr/>
      </dsp:nvSpPr>
      <dsp:spPr>
        <a:xfrm>
          <a:off x="1651812" y="1538961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Проректор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1678234" y="1565383"/>
        <a:ext cx="1029682" cy="488419"/>
      </dsp:txXfrm>
    </dsp:sp>
    <dsp:sp modelId="{797F81E5-2751-4C7C-9CFD-B4900CEB9F97}">
      <dsp:nvSpPr>
        <dsp:cNvPr id="0" name=""/>
        <dsp:cNvSpPr/>
      </dsp:nvSpPr>
      <dsp:spPr>
        <a:xfrm>
          <a:off x="1922443" y="2307554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Факультет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1948865" y="2333976"/>
        <a:ext cx="1029682" cy="488419"/>
      </dsp:txXfrm>
    </dsp:sp>
    <dsp:sp modelId="{AF0237D3-F47C-4916-9755-567E81A60881}">
      <dsp:nvSpPr>
        <dsp:cNvPr id="0" name=""/>
        <dsp:cNvSpPr/>
      </dsp:nvSpPr>
      <dsp:spPr>
        <a:xfrm>
          <a:off x="1922443" y="3076148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…..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1948865" y="3102570"/>
        <a:ext cx="1029682" cy="488419"/>
      </dsp:txXfrm>
    </dsp:sp>
    <dsp:sp modelId="{42497B22-46BE-4304-8C0B-18295D54BED2}">
      <dsp:nvSpPr>
        <dsp:cNvPr id="0" name=""/>
        <dsp:cNvSpPr/>
      </dsp:nvSpPr>
      <dsp:spPr>
        <a:xfrm>
          <a:off x="1922443" y="3844742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/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Факультет 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1948865" y="3871164"/>
        <a:ext cx="1029682" cy="488419"/>
      </dsp:txXfrm>
    </dsp:sp>
    <dsp:sp modelId="{DC448504-F8E8-48BE-90A8-616635C88382}">
      <dsp:nvSpPr>
        <dsp:cNvPr id="0" name=""/>
        <dsp:cNvSpPr/>
      </dsp:nvSpPr>
      <dsp:spPr>
        <a:xfrm>
          <a:off x="4542157" y="1538961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……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4568579" y="1565383"/>
        <a:ext cx="1029682" cy="488419"/>
      </dsp:txXfrm>
    </dsp:sp>
    <dsp:sp modelId="{0A651B39-7C65-434D-AE4C-2289B3F9D966}">
      <dsp:nvSpPr>
        <dsp:cNvPr id="0" name=""/>
        <dsp:cNvSpPr/>
      </dsp:nvSpPr>
      <dsp:spPr>
        <a:xfrm>
          <a:off x="3232300" y="2307554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Управление </a:t>
          </a:r>
          <a:b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1</a:t>
          </a:r>
          <a:endParaRPr lang="ru-RU" sz="11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3258722" y="2333976"/>
        <a:ext cx="1029682" cy="488419"/>
      </dsp:txXfrm>
    </dsp:sp>
    <dsp:sp modelId="{B03FAC08-1F3B-4C54-8342-FB9632EBAB5D}">
      <dsp:nvSpPr>
        <dsp:cNvPr id="0" name=""/>
        <dsp:cNvSpPr/>
      </dsp:nvSpPr>
      <dsp:spPr>
        <a:xfrm>
          <a:off x="3502932" y="3076148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Отдел </a:t>
          </a:r>
          <a:b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</a:br>
          <a: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1</a:t>
          </a:r>
          <a:endParaRPr lang="ru-RU" sz="11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3529354" y="3102570"/>
        <a:ext cx="1029682" cy="488419"/>
      </dsp:txXfrm>
    </dsp:sp>
    <dsp:sp modelId="{EEF33C02-E871-4C7D-B7D8-412A95CAD6E8}">
      <dsp:nvSpPr>
        <dsp:cNvPr id="0" name=""/>
        <dsp:cNvSpPr/>
      </dsp:nvSpPr>
      <dsp:spPr>
        <a:xfrm>
          <a:off x="3502932" y="3844742"/>
          <a:ext cx="1082526" cy="54126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2121FF"/>
              </a:solidFill>
              <a:latin typeface="Arial Black" panose="020B0A04020102020204" pitchFamily="34" charset="0"/>
            </a:rPr>
            <a:t>…..</a:t>
          </a:r>
          <a:endParaRPr lang="ru-RU" sz="1100" kern="1200" dirty="0">
            <a:solidFill>
              <a:srgbClr val="2121FF"/>
            </a:solidFill>
            <a:latin typeface="Arial Black" panose="020B0A04020102020204" pitchFamily="34" charset="0"/>
          </a:endParaRPr>
        </a:p>
      </dsp:txBody>
      <dsp:txXfrm>
        <a:off x="3529354" y="3871164"/>
        <a:ext cx="1029682" cy="488419"/>
      </dsp:txXfrm>
    </dsp:sp>
    <dsp:sp modelId="{4C1544C9-B0E8-43B5-A2A6-CD828A93DEE5}">
      <dsp:nvSpPr>
        <dsp:cNvPr id="0" name=""/>
        <dsp:cNvSpPr/>
      </dsp:nvSpPr>
      <dsp:spPr>
        <a:xfrm>
          <a:off x="4542157" y="2307554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</a:t>
          </a:r>
          <a:endParaRPr lang="ru-RU" sz="11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4568579" y="2333976"/>
        <a:ext cx="1029682" cy="488419"/>
      </dsp:txXfrm>
    </dsp:sp>
    <dsp:sp modelId="{6D21375A-EB3F-4F2F-B46F-53A75A10B4D5}">
      <dsp:nvSpPr>
        <dsp:cNvPr id="0" name=""/>
        <dsp:cNvSpPr/>
      </dsp:nvSpPr>
      <dsp:spPr>
        <a:xfrm>
          <a:off x="4812788" y="3076148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Отдел</a:t>
          </a:r>
          <a:b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1</a:t>
          </a:r>
          <a:endParaRPr lang="ru-RU" sz="11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4839210" y="3102570"/>
        <a:ext cx="1029682" cy="488419"/>
      </dsp:txXfrm>
    </dsp:sp>
    <dsp:sp modelId="{7C7668CD-DBAB-4D7B-A938-B4EDD11738EE}">
      <dsp:nvSpPr>
        <dsp:cNvPr id="0" name=""/>
        <dsp:cNvSpPr/>
      </dsp:nvSpPr>
      <dsp:spPr>
        <a:xfrm>
          <a:off x="4812788" y="3844742"/>
          <a:ext cx="1082526" cy="54126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…..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4839210" y="3871164"/>
        <a:ext cx="1029682" cy="488419"/>
      </dsp:txXfrm>
    </dsp:sp>
    <dsp:sp modelId="{BB659BA4-1849-481E-9001-C4429BA30BE0}">
      <dsp:nvSpPr>
        <dsp:cNvPr id="0" name=""/>
        <dsp:cNvSpPr/>
      </dsp:nvSpPr>
      <dsp:spPr>
        <a:xfrm>
          <a:off x="5852014" y="2307554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Управление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20</a:t>
          </a:r>
          <a:endParaRPr lang="ru-RU" sz="11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5878436" y="2333976"/>
        <a:ext cx="1029682" cy="488419"/>
      </dsp:txXfrm>
    </dsp:sp>
    <dsp:sp modelId="{451C4DEA-A8D2-48BB-84BD-0E3F99401DA6}">
      <dsp:nvSpPr>
        <dsp:cNvPr id="0" name=""/>
        <dsp:cNvSpPr/>
      </dsp:nvSpPr>
      <dsp:spPr>
        <a:xfrm>
          <a:off x="6118272" y="3076148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Отдел</a:t>
          </a:r>
          <a:b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</a:br>
          <a: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1</a:t>
          </a:r>
          <a:endParaRPr lang="ru-RU" sz="11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144694" y="3102570"/>
        <a:ext cx="1029682" cy="488419"/>
      </dsp:txXfrm>
    </dsp:sp>
    <dsp:sp modelId="{53B22C9C-A17B-46C0-9BB3-A38EA111CD22}">
      <dsp:nvSpPr>
        <dsp:cNvPr id="0" name=""/>
        <dsp:cNvSpPr/>
      </dsp:nvSpPr>
      <dsp:spPr>
        <a:xfrm>
          <a:off x="6122645" y="3844742"/>
          <a:ext cx="1082526" cy="54126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2121FF"/>
              </a:solidFill>
              <a:latin typeface="Arial Black" panose="020B0A04020102020204" pitchFamily="34" charset="0"/>
            </a:rPr>
            <a:t>…..</a:t>
          </a:r>
          <a:endParaRPr lang="ru-RU" sz="1100" kern="1200" dirty="0">
            <a:solidFill>
              <a:srgbClr val="2121FF"/>
            </a:solidFill>
            <a:latin typeface="Arial Black" panose="020B0A04020102020204" pitchFamily="34" charset="0"/>
          </a:endParaRPr>
        </a:p>
      </dsp:txBody>
      <dsp:txXfrm>
        <a:off x="6149067" y="3871164"/>
        <a:ext cx="1029682" cy="488419"/>
      </dsp:txXfrm>
    </dsp:sp>
    <dsp:sp modelId="{6AD9EC90-214B-4AC6-AEF3-70CA3B5C290E}">
      <dsp:nvSpPr>
        <dsp:cNvPr id="0" name=""/>
        <dsp:cNvSpPr/>
      </dsp:nvSpPr>
      <dsp:spPr>
        <a:xfrm>
          <a:off x="7161870" y="1538961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Проректор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7188292" y="1565383"/>
        <a:ext cx="1029682" cy="488419"/>
      </dsp:txXfrm>
    </dsp:sp>
    <dsp:sp modelId="{2BAF1B7E-55BF-423C-916D-B93681BACD84}">
      <dsp:nvSpPr>
        <dsp:cNvPr id="0" name=""/>
        <dsp:cNvSpPr/>
      </dsp:nvSpPr>
      <dsp:spPr>
        <a:xfrm>
          <a:off x="7432502" y="2307554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Филиал 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1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7458924" y="2333976"/>
        <a:ext cx="1029682" cy="488419"/>
      </dsp:txXfrm>
    </dsp:sp>
    <dsp:sp modelId="{637F97C0-240F-4C4E-8DE8-B7F96FA6CDCA}">
      <dsp:nvSpPr>
        <dsp:cNvPr id="0" name=""/>
        <dsp:cNvSpPr/>
      </dsp:nvSpPr>
      <dsp:spPr>
        <a:xfrm>
          <a:off x="7432502" y="3076148"/>
          <a:ext cx="1082526" cy="541263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Филиал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 2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7458924" y="3102570"/>
        <a:ext cx="1029682" cy="488419"/>
      </dsp:txXfrm>
    </dsp:sp>
    <dsp:sp modelId="{970B336F-9AB6-4224-AB09-6BC0733CF83D}">
      <dsp:nvSpPr>
        <dsp:cNvPr id="0" name=""/>
        <dsp:cNvSpPr/>
      </dsp:nvSpPr>
      <dsp:spPr>
        <a:xfrm>
          <a:off x="7432502" y="3844742"/>
          <a:ext cx="1082526" cy="541263"/>
        </a:xfrm>
        <a:prstGeom prst="roundRect">
          <a:avLst/>
        </a:prstGeom>
        <a:gradFill rotWithShape="0">
          <a:gsLst>
            <a:gs pos="0">
              <a:srgbClr val="A603AB"/>
            </a:gs>
            <a:gs pos="0">
              <a:srgbClr val="66FFFF"/>
            </a:gs>
            <a:gs pos="58000">
              <a:srgbClr val="1A8D48"/>
            </a:gs>
            <a:gs pos="66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</a:t>
          </a:r>
          <a:endParaRPr lang="ru-RU" sz="9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7458924" y="3871164"/>
        <a:ext cx="1029682" cy="488419"/>
      </dsp:txXfrm>
    </dsp:sp>
    <dsp:sp modelId="{B11C315F-CFC2-4E22-99C4-283BDD5C6A49}">
      <dsp:nvSpPr>
        <dsp:cNvPr id="0" name=""/>
        <dsp:cNvSpPr/>
      </dsp:nvSpPr>
      <dsp:spPr>
        <a:xfrm>
          <a:off x="7432502" y="4613335"/>
          <a:ext cx="1082526" cy="541263"/>
        </a:xfrm>
        <a:prstGeom prst="roundRect">
          <a:avLst/>
        </a:prstGeom>
        <a:gradFill rotWithShape="0">
          <a:gsLst>
            <a:gs pos="0">
              <a:srgbClr val="000082"/>
            </a:gs>
            <a:gs pos="11000">
              <a:srgbClr val="66008F"/>
            </a:gs>
            <a:gs pos="4100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Филиал </a:t>
          </a:r>
          <a:b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39</a:t>
          </a:r>
          <a:endParaRPr lang="ru-RU" sz="1200" b="1" kern="1200" dirty="0">
            <a:solidFill>
              <a:schemeClr val="bg1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7458924" y="4639757"/>
        <a:ext cx="1029682" cy="488419"/>
      </dsp:txXfrm>
    </dsp:sp>
    <dsp:sp modelId="{994DC5E1-6DAD-4C29-BEB2-50372C221BA8}">
      <dsp:nvSpPr>
        <dsp:cNvPr id="0" name=""/>
        <dsp:cNvSpPr/>
      </dsp:nvSpPr>
      <dsp:spPr>
        <a:xfrm>
          <a:off x="3096984" y="770367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ОПУ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3123406" y="796789"/>
        <a:ext cx="1029682" cy="488419"/>
      </dsp:txXfrm>
    </dsp:sp>
    <dsp:sp modelId="{3AC87BB6-03E5-445C-B178-1138BD82866C}">
      <dsp:nvSpPr>
        <dsp:cNvPr id="0" name=""/>
        <dsp:cNvSpPr/>
      </dsp:nvSpPr>
      <dsp:spPr>
        <a:xfrm>
          <a:off x="4392487" y="763883"/>
          <a:ext cx="1082526" cy="54126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2121FF"/>
              </a:solidFill>
              <a:effectLst/>
              <a:latin typeface="Arial Black" panose="020B0A04020102020204" pitchFamily="34" charset="0"/>
              <a:cs typeface="Arial Cyr" panose="020B0604020202020204" pitchFamily="34" charset="0"/>
            </a:rPr>
            <a:t>….</a:t>
          </a:r>
          <a:endParaRPr lang="ru-RU" sz="1100" b="1" kern="1200" dirty="0">
            <a:solidFill>
              <a:srgbClr val="2121FF"/>
            </a:solidFill>
            <a:effectLst/>
            <a:latin typeface="Arial Black" panose="020B0A04020102020204" pitchFamily="34" charset="0"/>
            <a:cs typeface="Arial Cyr" panose="020B0604020202020204" pitchFamily="34" charset="0"/>
          </a:endParaRPr>
        </a:p>
      </dsp:txBody>
      <dsp:txXfrm>
        <a:off x="4418909" y="790305"/>
        <a:ext cx="1029682" cy="488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B7235-C1C2-43CB-8E63-8CD3A4C8D2EB}">
      <dsp:nvSpPr>
        <dsp:cNvPr id="0" name=""/>
        <dsp:cNvSpPr/>
      </dsp:nvSpPr>
      <dsp:spPr>
        <a:xfrm rot="5400000">
          <a:off x="261205" y="2268517"/>
          <a:ext cx="771901" cy="1284427"/>
        </a:xfrm>
        <a:prstGeom prst="corner">
          <a:avLst>
            <a:gd name="adj1" fmla="val 16120"/>
            <a:gd name="adj2" fmla="val 1611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32F4C-CCC1-44F9-BBA6-0415FEC6D731}">
      <dsp:nvSpPr>
        <dsp:cNvPr id="0" name=""/>
        <dsp:cNvSpPr/>
      </dsp:nvSpPr>
      <dsp:spPr>
        <a:xfrm>
          <a:off x="132356" y="2700469"/>
          <a:ext cx="1159588" cy="92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Контроль исполнения поручений</a:t>
          </a:r>
          <a:br>
            <a:rPr lang="ru-RU" sz="1200" kern="1200" dirty="0" smtClean="0">
              <a:solidFill>
                <a:srgbClr val="FF0000"/>
              </a:solidFill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Ректорат</a:t>
          </a:r>
          <a:br>
            <a:rPr lang="ru-RU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en-US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  </a:t>
          </a:r>
          <a:r>
            <a:rPr lang="en-US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6 </a:t>
          </a:r>
          <a:endParaRPr lang="ru-RU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32356" y="2700469"/>
        <a:ext cx="1159588" cy="920077"/>
      </dsp:txXfrm>
    </dsp:sp>
    <dsp:sp modelId="{0415BE12-A3C9-4142-B144-A4A9F12A1A73}">
      <dsp:nvSpPr>
        <dsp:cNvPr id="0" name=""/>
        <dsp:cNvSpPr/>
      </dsp:nvSpPr>
      <dsp:spPr>
        <a:xfrm>
          <a:off x="1073154" y="2173957"/>
          <a:ext cx="218790" cy="218790"/>
        </a:xfrm>
        <a:prstGeom prst="triangle">
          <a:avLst>
            <a:gd name="adj" fmla="val 10000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BE0A-CF5D-4508-B7CA-93B6E3D97B52}">
      <dsp:nvSpPr>
        <dsp:cNvPr id="0" name=""/>
        <dsp:cNvSpPr/>
      </dsp:nvSpPr>
      <dsp:spPr>
        <a:xfrm rot="5400000">
          <a:off x="1680768" y="1963982"/>
          <a:ext cx="771901" cy="1284427"/>
        </a:xfrm>
        <a:prstGeom prst="corner">
          <a:avLst>
            <a:gd name="adj1" fmla="val 16120"/>
            <a:gd name="adj2" fmla="val 1611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E786-F6CC-43B2-89A5-EDE5B3FFD6C8}">
      <dsp:nvSpPr>
        <dsp:cNvPr id="0" name=""/>
        <dsp:cNvSpPr/>
      </dsp:nvSpPr>
      <dsp:spPr>
        <a:xfrm>
          <a:off x="1583633" y="2428851"/>
          <a:ext cx="1159588" cy="92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Black" panose="020B0A04020102020204" pitchFamily="34" charset="0"/>
            </a:rPr>
            <a:t>Входящие и исходящие,</a:t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>Приказы и распоряжения по основной деятельности.</a:t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сканирование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Факультеты,</a:t>
          </a:r>
          <a:r>
            <a:rPr lang="en-US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/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Управления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	</a:t>
          </a: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49</a:t>
          </a:r>
          <a:endParaRPr lang="ru-RU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583633" y="2428851"/>
        <a:ext cx="1159588" cy="922974"/>
      </dsp:txXfrm>
    </dsp:sp>
    <dsp:sp modelId="{10781AA7-AE32-444A-AB41-73BD6D8598B3}">
      <dsp:nvSpPr>
        <dsp:cNvPr id="0" name=""/>
        <dsp:cNvSpPr/>
      </dsp:nvSpPr>
      <dsp:spPr>
        <a:xfrm>
          <a:off x="2492716" y="1869421"/>
          <a:ext cx="218790" cy="218790"/>
        </a:xfrm>
        <a:prstGeom prst="triangle">
          <a:avLst>
            <a:gd name="adj" fmla="val 10000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8223-CEC9-4C96-81B3-7A39AB1A4A1D}">
      <dsp:nvSpPr>
        <dsp:cNvPr id="0" name=""/>
        <dsp:cNvSpPr/>
      </dsp:nvSpPr>
      <dsp:spPr>
        <a:xfrm rot="5400000">
          <a:off x="3100330" y="1610361"/>
          <a:ext cx="771901" cy="1284427"/>
        </a:xfrm>
        <a:prstGeom prst="corner">
          <a:avLst>
            <a:gd name="adj1" fmla="val 16120"/>
            <a:gd name="adj2" fmla="val 1611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4628-3B9D-4D53-9484-28D74C95014F}">
      <dsp:nvSpPr>
        <dsp:cNvPr id="0" name=""/>
        <dsp:cNvSpPr/>
      </dsp:nvSpPr>
      <dsp:spPr>
        <a:xfrm>
          <a:off x="3061546" y="2127171"/>
          <a:ext cx="1159588" cy="102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Внутренние документы, 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ЭЦП.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Доклад на Ученом совете</a:t>
          </a: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Кафедры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</a:t>
          </a: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129</a:t>
          </a:r>
          <a:endParaRPr lang="ru-RU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061546" y="2127171"/>
        <a:ext cx="1159588" cy="1021143"/>
      </dsp:txXfrm>
    </dsp:sp>
    <dsp:sp modelId="{CDCD36BE-74C8-47A5-A982-C148AB5F8ED6}">
      <dsp:nvSpPr>
        <dsp:cNvPr id="0" name=""/>
        <dsp:cNvSpPr/>
      </dsp:nvSpPr>
      <dsp:spPr>
        <a:xfrm>
          <a:off x="3912279" y="1515800"/>
          <a:ext cx="218790" cy="218790"/>
        </a:xfrm>
        <a:prstGeom prst="triangle">
          <a:avLst>
            <a:gd name="adj" fmla="val 10000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F96F-1F0B-496A-ADA8-49E7B2991F48}">
      <dsp:nvSpPr>
        <dsp:cNvPr id="0" name=""/>
        <dsp:cNvSpPr/>
      </dsp:nvSpPr>
      <dsp:spPr>
        <a:xfrm rot="5400000">
          <a:off x="4519893" y="1301318"/>
          <a:ext cx="771901" cy="1284427"/>
        </a:xfrm>
        <a:prstGeom prst="corner">
          <a:avLst>
            <a:gd name="adj1" fmla="val 16120"/>
            <a:gd name="adj2" fmla="val 1611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1AA65-93A2-4BD8-9AE7-2854812AC40B}">
      <dsp:nvSpPr>
        <dsp:cNvPr id="0" name=""/>
        <dsp:cNvSpPr/>
      </dsp:nvSpPr>
      <dsp:spPr>
        <a:xfrm>
          <a:off x="4392191" y="1734581"/>
          <a:ext cx="1159588" cy="93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100% ОРД,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Регламенты: ЭЦП, КИП,</a:t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>массовое обучение персонала</a:t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Отделы</a:t>
          </a:r>
          <a:br>
            <a:rPr lang="ru-RU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</a:t>
          </a:r>
          <a:r>
            <a:rPr lang="ru-RU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199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392191" y="1734581"/>
        <a:ext cx="1159588" cy="931990"/>
      </dsp:txXfrm>
    </dsp:sp>
    <dsp:sp modelId="{2C6AEBDF-0C37-4B86-961F-B0690B09EB1A}">
      <dsp:nvSpPr>
        <dsp:cNvPr id="0" name=""/>
        <dsp:cNvSpPr/>
      </dsp:nvSpPr>
      <dsp:spPr>
        <a:xfrm>
          <a:off x="5331841" y="1206757"/>
          <a:ext cx="218790" cy="218790"/>
        </a:xfrm>
        <a:prstGeom prst="triangle">
          <a:avLst>
            <a:gd name="adj" fmla="val 10000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3B28E-8F8C-4411-8F8C-76F26BDE6FD1}">
      <dsp:nvSpPr>
        <dsp:cNvPr id="0" name=""/>
        <dsp:cNvSpPr/>
      </dsp:nvSpPr>
      <dsp:spPr>
        <a:xfrm rot="5400000">
          <a:off x="5939455" y="950045"/>
          <a:ext cx="771901" cy="1284427"/>
        </a:xfrm>
        <a:prstGeom prst="corner">
          <a:avLst>
            <a:gd name="adj1" fmla="val 16120"/>
            <a:gd name="adj2" fmla="val 1611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E0F9-82C2-4658-A92E-C29209CB5DDB}">
      <dsp:nvSpPr>
        <dsp:cNvPr id="0" name=""/>
        <dsp:cNvSpPr/>
      </dsp:nvSpPr>
      <dsp:spPr>
        <a:xfrm>
          <a:off x="5724013" y="1333812"/>
          <a:ext cx="1332772" cy="101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  Углубление,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  расширение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  СЭД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/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100" kern="1200" dirty="0" smtClean="0">
              <a:latin typeface="Arial Black" panose="020B0A04020102020204" pitchFamily="34" charset="0"/>
            </a:rPr>
            <a:t/>
          </a:r>
          <a:br>
            <a:rPr lang="ru-RU" sz="1100" kern="1200" dirty="0" smtClean="0">
              <a:latin typeface="Arial Black" panose="020B0A04020102020204" pitchFamily="34" charset="0"/>
            </a:rPr>
          </a:br>
          <a:r>
            <a:rPr lang="ru-RU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Отделы</a:t>
          </a:r>
          <a:br>
            <a:rPr lang="ru-RU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   </a:t>
          </a:r>
          <a:r>
            <a:rPr lang="ru-RU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259</a:t>
          </a:r>
          <a:endParaRPr lang="ru-RU" sz="14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5724013" y="1333812"/>
        <a:ext cx="1332772" cy="1016447"/>
      </dsp:txXfrm>
    </dsp:sp>
    <dsp:sp modelId="{D15AB17D-6F8E-4F09-A0D3-62B4DCF1BDD9}">
      <dsp:nvSpPr>
        <dsp:cNvPr id="0" name=""/>
        <dsp:cNvSpPr/>
      </dsp:nvSpPr>
      <dsp:spPr>
        <a:xfrm>
          <a:off x="6751404" y="855484"/>
          <a:ext cx="218790" cy="218790"/>
        </a:xfrm>
        <a:prstGeom prst="triangle">
          <a:avLst>
            <a:gd name="adj" fmla="val 10000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0AC9D-EFDC-4B4A-90BB-B1073CBA57B3}">
      <dsp:nvSpPr>
        <dsp:cNvPr id="0" name=""/>
        <dsp:cNvSpPr/>
      </dsp:nvSpPr>
      <dsp:spPr>
        <a:xfrm rot="5400000">
          <a:off x="7359018" y="598773"/>
          <a:ext cx="771901" cy="1284427"/>
        </a:xfrm>
        <a:prstGeom prst="corner">
          <a:avLst>
            <a:gd name="adj1" fmla="val 16120"/>
            <a:gd name="adj2" fmla="val 16110"/>
          </a:avLst>
        </a:prstGeom>
        <a:solidFill>
          <a:srgbClr val="FF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C3EBE-AE14-4748-822D-242D7C3165B8}">
      <dsp:nvSpPr>
        <dsp:cNvPr id="0" name=""/>
        <dsp:cNvSpPr/>
      </dsp:nvSpPr>
      <dsp:spPr>
        <a:xfrm>
          <a:off x="7230168" y="982540"/>
          <a:ext cx="1159588" cy="101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Распределенная </a:t>
          </a:r>
          <a:r>
            <a:rPr lang="ru-RU" sz="1200" kern="1200" dirty="0" smtClean="0">
              <a:latin typeface="Arial Black" panose="020B0A04020102020204" pitchFamily="34" charset="0"/>
            </a:rPr>
            <a:t>обработка документов 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(</a:t>
          </a:r>
          <a:r>
            <a:rPr lang="ru-RU" sz="1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филиалы</a:t>
          </a:r>
          <a:r>
            <a:rPr lang="ru-RU" sz="1200" kern="1200" dirty="0" smtClean="0">
              <a:latin typeface="Arial Black" panose="020B0A04020102020204" pitchFamily="34" charset="0"/>
            </a:rPr>
            <a:t>)</a:t>
          </a: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000" kern="1200" dirty="0" smtClean="0">
              <a:latin typeface="Arial Black" panose="020B0A04020102020204" pitchFamily="34" charset="0"/>
            </a:rPr>
            <a:t/>
          </a:r>
          <a:br>
            <a:rPr lang="ru-RU" sz="10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solidFill>
                <a:srgbClr val="0000FF"/>
              </a:solidFill>
              <a:latin typeface="Arial Black" panose="020B0A04020102020204" pitchFamily="34" charset="0"/>
            </a:rPr>
            <a:t>+</a:t>
          </a: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РГТЭУ,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+Филиалы,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+МЭСИ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+филиалы</a:t>
          </a:r>
          <a:br>
            <a:rPr lang="ru-RU" sz="1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340</a:t>
          </a:r>
          <a:endParaRPr lang="ru-RU" sz="1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7230168" y="982540"/>
        <a:ext cx="1159588" cy="1016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5157F-BBD0-4177-B853-C897B87F9DEB}">
      <dsp:nvSpPr>
        <dsp:cNvPr id="0" name=""/>
        <dsp:cNvSpPr/>
      </dsp:nvSpPr>
      <dsp:spPr>
        <a:xfrm rot="5375385">
          <a:off x="1048472" y="3841206"/>
          <a:ext cx="1660017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1660017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C38B1-BD82-408C-961C-6E95D1342CEF}">
      <dsp:nvSpPr>
        <dsp:cNvPr id="0" name=""/>
        <dsp:cNvSpPr/>
      </dsp:nvSpPr>
      <dsp:spPr>
        <a:xfrm rot="2172129">
          <a:off x="2039779" y="3342795"/>
          <a:ext cx="1399149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1399149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A649-6CBE-4F30-9D08-4C443A1A628F}">
      <dsp:nvSpPr>
        <dsp:cNvPr id="0" name=""/>
        <dsp:cNvSpPr/>
      </dsp:nvSpPr>
      <dsp:spPr>
        <a:xfrm rot="1136964">
          <a:off x="2072109" y="3426840"/>
          <a:ext cx="3791196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3791196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71112-25C8-40EA-87ED-6C84BF1A0FCC}">
      <dsp:nvSpPr>
        <dsp:cNvPr id="0" name=""/>
        <dsp:cNvSpPr/>
      </dsp:nvSpPr>
      <dsp:spPr>
        <a:xfrm rot="472321">
          <a:off x="2158842" y="2981347"/>
          <a:ext cx="3395312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3395312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3659C-759A-4812-AD55-17D1A9609B30}">
      <dsp:nvSpPr>
        <dsp:cNvPr id="0" name=""/>
        <dsp:cNvSpPr/>
      </dsp:nvSpPr>
      <dsp:spPr>
        <a:xfrm rot="21482185">
          <a:off x="2173935" y="2643515"/>
          <a:ext cx="3080872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3080872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082CB-56C9-49A7-B8E6-7ADA2F5814F1}">
      <dsp:nvSpPr>
        <dsp:cNvPr id="0" name=""/>
        <dsp:cNvSpPr/>
      </dsp:nvSpPr>
      <dsp:spPr>
        <a:xfrm rot="20788227">
          <a:off x="2126098" y="2222563"/>
          <a:ext cx="3512822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3512822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41973-EC9A-44CF-870C-034AEF7F35CA}">
      <dsp:nvSpPr>
        <dsp:cNvPr id="0" name=""/>
        <dsp:cNvSpPr/>
      </dsp:nvSpPr>
      <dsp:spPr>
        <a:xfrm rot="19778067">
          <a:off x="1960417" y="1738198"/>
          <a:ext cx="3126099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3126099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A2449-376D-4FF3-925F-3A3570D5951C}">
      <dsp:nvSpPr>
        <dsp:cNvPr id="0" name=""/>
        <dsp:cNvSpPr/>
      </dsp:nvSpPr>
      <dsp:spPr>
        <a:xfrm rot="16296577">
          <a:off x="1304077" y="1811037"/>
          <a:ext cx="1182900" cy="18654"/>
        </a:xfrm>
        <a:custGeom>
          <a:avLst/>
          <a:gdLst/>
          <a:ahLst/>
          <a:cxnLst/>
          <a:rect l="0" t="0" r="0" b="0"/>
          <a:pathLst>
            <a:path>
              <a:moveTo>
                <a:pt x="0" y="9327"/>
              </a:moveTo>
              <a:lnTo>
                <a:pt x="1182900" y="9327"/>
              </a:lnTo>
            </a:path>
          </a:pathLst>
        </a:custGeom>
        <a:noFill/>
        <a:ln w="381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A0FB0-E5BB-4F0F-9A87-B4C6D1CEC7DA}">
      <dsp:nvSpPr>
        <dsp:cNvPr id="0" name=""/>
        <dsp:cNvSpPr/>
      </dsp:nvSpPr>
      <dsp:spPr>
        <a:xfrm>
          <a:off x="883988" y="1824923"/>
          <a:ext cx="1972739" cy="17822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08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D486-7CE7-454A-B0C7-1BFECD60BC21}">
      <dsp:nvSpPr>
        <dsp:cNvPr id="0" name=""/>
        <dsp:cNvSpPr/>
      </dsp:nvSpPr>
      <dsp:spPr>
        <a:xfrm>
          <a:off x="519402" y="212101"/>
          <a:ext cx="2814056" cy="101707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Полноценный и зрелый функционал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931511" y="361048"/>
        <a:ext cx="1989838" cy="719178"/>
      </dsp:txXfrm>
    </dsp:sp>
    <dsp:sp modelId="{BCFEDDC8-4C08-4EC5-8DAC-F077DAAC2FE5}">
      <dsp:nvSpPr>
        <dsp:cNvPr id="0" name=""/>
        <dsp:cNvSpPr/>
      </dsp:nvSpPr>
      <dsp:spPr>
        <a:xfrm>
          <a:off x="3867915" y="132833"/>
          <a:ext cx="3353992" cy="86070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Сильная делопроизводственная составляющая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359096" y="258880"/>
        <a:ext cx="2371630" cy="608607"/>
      </dsp:txXfrm>
    </dsp:sp>
    <dsp:sp modelId="{E42CE2FA-D13A-4201-A15B-C5CC4D3330FD}">
      <dsp:nvSpPr>
        <dsp:cNvPr id="0" name=""/>
        <dsp:cNvSpPr/>
      </dsp:nvSpPr>
      <dsp:spPr>
        <a:xfrm>
          <a:off x="5177332" y="1104003"/>
          <a:ext cx="3214694" cy="8591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Способность к эволюционному развитию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648113" y="1229817"/>
        <a:ext cx="2273132" cy="607481"/>
      </dsp:txXfrm>
    </dsp:sp>
    <dsp:sp modelId="{B439619B-9EA8-4053-BF66-0AB061394AB0}">
      <dsp:nvSpPr>
        <dsp:cNvPr id="0" name=""/>
        <dsp:cNvSpPr/>
      </dsp:nvSpPr>
      <dsp:spPr>
        <a:xfrm>
          <a:off x="5238721" y="2159402"/>
          <a:ext cx="3155414" cy="77417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Надежность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700821" y="2272777"/>
        <a:ext cx="2231214" cy="547424"/>
      </dsp:txXfrm>
    </dsp:sp>
    <dsp:sp modelId="{6F1EB2AD-1390-4169-BC2E-176782C8AFFB}">
      <dsp:nvSpPr>
        <dsp:cNvPr id="0" name=""/>
        <dsp:cNvSpPr/>
      </dsp:nvSpPr>
      <dsp:spPr>
        <a:xfrm>
          <a:off x="5322873" y="3048223"/>
          <a:ext cx="3071262" cy="71504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Информационная  безопасность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772649" y="3152938"/>
        <a:ext cx="2171710" cy="505610"/>
      </dsp:txXfrm>
    </dsp:sp>
    <dsp:sp modelId="{EF22FA0B-47D4-4C29-88AB-E7AD7AA97A6C}">
      <dsp:nvSpPr>
        <dsp:cNvPr id="0" name=""/>
        <dsp:cNvSpPr/>
      </dsp:nvSpPr>
      <dsp:spPr>
        <a:xfrm>
          <a:off x="5128690" y="3960438"/>
          <a:ext cx="3265445" cy="86984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Низкая трудоемкость сопровождения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606903" y="4087823"/>
        <a:ext cx="2309019" cy="615071"/>
      </dsp:txXfrm>
    </dsp:sp>
    <dsp:sp modelId="{907005EE-11A2-493E-A482-434C4C83BB85}">
      <dsp:nvSpPr>
        <dsp:cNvPr id="0" name=""/>
        <dsp:cNvSpPr/>
      </dsp:nvSpPr>
      <dsp:spPr>
        <a:xfrm>
          <a:off x="2376262" y="3744415"/>
          <a:ext cx="2788448" cy="72488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API </a:t>
          </a: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для интеграции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784621" y="3850572"/>
        <a:ext cx="1971730" cy="512570"/>
      </dsp:txXfrm>
    </dsp:sp>
    <dsp:sp modelId="{915D0A0B-8145-4EAC-A6EB-5BABA3A05188}">
      <dsp:nvSpPr>
        <dsp:cNvPr id="0" name=""/>
        <dsp:cNvSpPr/>
      </dsp:nvSpPr>
      <dsp:spPr>
        <a:xfrm>
          <a:off x="217567" y="4680521"/>
          <a:ext cx="3337451" cy="5219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Легкость интерфейса</a:t>
          </a:r>
          <a:endParaRPr lang="ru-RU" sz="1400" kern="1200" dirty="0">
            <a:solidFill>
              <a:srgbClr val="212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706325" y="4756962"/>
        <a:ext cx="2359935" cy="369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BE94F-DC00-4FFE-8C0A-F96BB4361FD9}">
      <dsp:nvSpPr>
        <dsp:cNvPr id="0" name=""/>
        <dsp:cNvSpPr/>
      </dsp:nvSpPr>
      <dsp:spPr>
        <a:xfrm rot="16200000">
          <a:off x="797718" y="-797718"/>
          <a:ext cx="2400299" cy="3995737"/>
        </a:xfrm>
        <a:prstGeom prst="round1Rect">
          <a:avLst/>
        </a:prstGeom>
        <a:gradFill rotWithShape="0">
          <a:gsLst>
            <a:gs pos="14000">
              <a:srgbClr val="FFF200"/>
            </a:gs>
            <a:gs pos="80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Бизнес-процессы, </a:t>
          </a:r>
          <a:r>
            <a:rPr lang="ru-RU" sz="3200" kern="1200" dirty="0" err="1" smtClean="0">
              <a:solidFill>
                <a:srgbClr val="C00000"/>
              </a:solidFill>
              <a:latin typeface="Arial Black" panose="020B0A04020102020204" pitchFamily="34" charset="0"/>
            </a:rPr>
            <a:t>стейкхолдеры</a:t>
          </a:r>
          <a:endParaRPr lang="ru-RU" sz="32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 rot="5400000">
        <a:off x="0" y="0"/>
        <a:ext cx="3995737" cy="1800225"/>
      </dsp:txXfrm>
    </dsp:sp>
    <dsp:sp modelId="{A3153C43-1D34-4E5A-88C4-57E721C163F1}">
      <dsp:nvSpPr>
        <dsp:cNvPr id="0" name=""/>
        <dsp:cNvSpPr/>
      </dsp:nvSpPr>
      <dsp:spPr>
        <a:xfrm>
          <a:off x="3995737" y="0"/>
          <a:ext cx="3995737" cy="2400299"/>
        </a:xfrm>
        <a:prstGeom prst="round1Rect">
          <a:avLst/>
        </a:prstGeom>
        <a:gradFill rotWithShape="0">
          <a:gsLst>
            <a:gs pos="0">
              <a:srgbClr val="FFF200"/>
            </a:gs>
            <a:gs pos="1000">
              <a:srgbClr val="FF7A00"/>
            </a:gs>
            <a:gs pos="44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Black" panose="020B0A04020102020204" pitchFamily="34" charset="0"/>
            </a:rPr>
            <a:t>Архив</a:t>
          </a:r>
          <a:endParaRPr lang="ru-RU" sz="3200" kern="1200" dirty="0">
            <a:latin typeface="Arial Black" panose="020B0A04020102020204" pitchFamily="34" charset="0"/>
          </a:endParaRPr>
        </a:p>
      </dsp:txBody>
      <dsp:txXfrm>
        <a:off x="3995737" y="0"/>
        <a:ext cx="3995737" cy="1800225"/>
      </dsp:txXfrm>
    </dsp:sp>
    <dsp:sp modelId="{172D63E4-D72D-4D68-B85F-BAF21706745B}">
      <dsp:nvSpPr>
        <dsp:cNvPr id="0" name=""/>
        <dsp:cNvSpPr/>
      </dsp:nvSpPr>
      <dsp:spPr>
        <a:xfrm rot="10800000">
          <a:off x="0" y="2400299"/>
          <a:ext cx="3995737" cy="2400299"/>
        </a:xfrm>
        <a:prstGeom prst="round1Rect">
          <a:avLst/>
        </a:prstGeom>
        <a:gradFill rotWithShape="0">
          <a:gsLst>
            <a:gs pos="0">
              <a:srgbClr val="DDEBCF"/>
            </a:gs>
            <a:gs pos="39000">
              <a:srgbClr val="008000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anose="020B0A04020102020204" pitchFamily="34" charset="0"/>
            </a:rPr>
            <a:t>Инфраструктура (технические средства, сетевое оборудование)</a:t>
          </a:r>
          <a:endParaRPr lang="ru-RU" sz="2400" kern="1200" dirty="0">
            <a:latin typeface="Arial Black" panose="020B0A04020102020204" pitchFamily="34" charset="0"/>
          </a:endParaRPr>
        </a:p>
      </dsp:txBody>
      <dsp:txXfrm rot="10800000">
        <a:off x="0" y="3000374"/>
        <a:ext cx="3995737" cy="1800225"/>
      </dsp:txXfrm>
    </dsp:sp>
    <dsp:sp modelId="{9DA05F90-F63A-44EC-8446-9AAD140FA459}">
      <dsp:nvSpPr>
        <dsp:cNvPr id="0" name=""/>
        <dsp:cNvSpPr/>
      </dsp:nvSpPr>
      <dsp:spPr>
        <a:xfrm rot="5400000">
          <a:off x="4793456" y="1602581"/>
          <a:ext cx="2400299" cy="3995737"/>
        </a:xfrm>
        <a:prstGeom prst="round1Rect">
          <a:avLst/>
        </a:prstGeom>
        <a:gradFill rotWithShape="0">
          <a:gsLst>
            <a:gs pos="0">
              <a:srgbClr val="DDEBCF"/>
            </a:gs>
            <a:gs pos="14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Black" panose="020B0A04020102020204" pitchFamily="34" charset="0"/>
            </a:rPr>
            <a:t>Программное обеспечение</a:t>
          </a:r>
          <a:endParaRPr lang="ru-RU" sz="2800" kern="1200" dirty="0">
            <a:latin typeface="Arial Black" panose="020B0A04020102020204" pitchFamily="34" charset="0"/>
          </a:endParaRPr>
        </a:p>
      </dsp:txBody>
      <dsp:txXfrm rot="-5400000">
        <a:off x="3995737" y="3000374"/>
        <a:ext cx="3995737" cy="1800225"/>
      </dsp:txXfrm>
    </dsp:sp>
    <dsp:sp modelId="{92801F94-0B38-40C1-91F0-8D01DFD867C7}">
      <dsp:nvSpPr>
        <dsp:cNvPr id="0" name=""/>
        <dsp:cNvSpPr/>
      </dsp:nvSpPr>
      <dsp:spPr>
        <a:xfrm>
          <a:off x="2797016" y="1800224"/>
          <a:ext cx="2397442" cy="120014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8000"/>
              </a:solidFill>
              <a:latin typeface="Arial Black" panose="020B0A04020102020204" pitchFamily="34" charset="0"/>
            </a:rPr>
            <a:t>СЭД </a:t>
          </a:r>
          <a:br>
            <a:rPr lang="ru-RU" sz="2400" kern="1200" dirty="0" smtClean="0">
              <a:solidFill>
                <a:srgbClr val="008000"/>
              </a:solidFill>
              <a:latin typeface="Arial Black" panose="020B0A04020102020204" pitchFamily="34" charset="0"/>
            </a:rPr>
          </a:br>
          <a:r>
            <a:rPr lang="ru-RU" sz="2400" kern="1200" dirty="0" smtClean="0">
              <a:solidFill>
                <a:srgbClr val="008000"/>
              </a:solidFill>
              <a:latin typeface="Arial Black" panose="020B0A04020102020204" pitchFamily="34" charset="0"/>
            </a:rPr>
            <a:t>в вузе</a:t>
          </a:r>
          <a:endParaRPr lang="ru-RU" sz="2400" kern="1200" dirty="0">
            <a:solidFill>
              <a:srgbClr val="008000"/>
            </a:solidFill>
            <a:latin typeface="Arial Black" panose="020B0A04020102020204" pitchFamily="34" charset="0"/>
          </a:endParaRPr>
        </a:p>
      </dsp:txBody>
      <dsp:txXfrm>
        <a:off x="2855602" y="1858810"/>
        <a:ext cx="2280270" cy="1082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4AEE-9C2D-466D-8E6F-734BDCAD70EE}">
      <dsp:nvSpPr>
        <dsp:cNvPr id="0" name=""/>
        <dsp:cNvSpPr/>
      </dsp:nvSpPr>
      <dsp:spPr>
        <a:xfrm rot="3694165">
          <a:off x="1158488" y="3381218"/>
          <a:ext cx="1558482" cy="10634"/>
        </a:xfrm>
        <a:custGeom>
          <a:avLst/>
          <a:gdLst/>
          <a:ahLst/>
          <a:cxnLst/>
          <a:rect l="0" t="0" r="0" b="0"/>
          <a:pathLst>
            <a:path>
              <a:moveTo>
                <a:pt x="0" y="5317"/>
              </a:moveTo>
              <a:lnTo>
                <a:pt x="1558482" y="5317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F9B28-90B7-4E7B-BFE1-851AA2E81E23}">
      <dsp:nvSpPr>
        <dsp:cNvPr id="0" name=""/>
        <dsp:cNvSpPr/>
      </dsp:nvSpPr>
      <dsp:spPr>
        <a:xfrm rot="942496">
          <a:off x="1592887" y="2949845"/>
          <a:ext cx="2779087" cy="10634"/>
        </a:xfrm>
        <a:custGeom>
          <a:avLst/>
          <a:gdLst/>
          <a:ahLst/>
          <a:cxnLst/>
          <a:rect l="0" t="0" r="0" b="0"/>
          <a:pathLst>
            <a:path>
              <a:moveTo>
                <a:pt x="0" y="5317"/>
              </a:moveTo>
              <a:lnTo>
                <a:pt x="2779087" y="5317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74757-EE99-42AA-AC9A-8741A8AA0CD5}">
      <dsp:nvSpPr>
        <dsp:cNvPr id="0" name=""/>
        <dsp:cNvSpPr/>
      </dsp:nvSpPr>
      <dsp:spPr>
        <a:xfrm rot="21491719">
          <a:off x="1644347" y="2492765"/>
          <a:ext cx="1756187" cy="10634"/>
        </a:xfrm>
        <a:custGeom>
          <a:avLst/>
          <a:gdLst/>
          <a:ahLst/>
          <a:cxnLst/>
          <a:rect l="0" t="0" r="0" b="0"/>
          <a:pathLst>
            <a:path>
              <a:moveTo>
                <a:pt x="0" y="5317"/>
              </a:moveTo>
              <a:lnTo>
                <a:pt x="1756187" y="5317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6D7AC-E04C-4E0E-810A-211BD5AE04E9}">
      <dsp:nvSpPr>
        <dsp:cNvPr id="0" name=""/>
        <dsp:cNvSpPr/>
      </dsp:nvSpPr>
      <dsp:spPr>
        <a:xfrm rot="20587612">
          <a:off x="1583318" y="2059756"/>
          <a:ext cx="2855484" cy="10634"/>
        </a:xfrm>
        <a:custGeom>
          <a:avLst/>
          <a:gdLst/>
          <a:ahLst/>
          <a:cxnLst/>
          <a:rect l="0" t="0" r="0" b="0"/>
          <a:pathLst>
            <a:path>
              <a:moveTo>
                <a:pt x="0" y="5317"/>
              </a:moveTo>
              <a:lnTo>
                <a:pt x="2855484" y="5317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18B90-585D-4EE9-9868-47B12C824ACF}">
      <dsp:nvSpPr>
        <dsp:cNvPr id="0" name=""/>
        <dsp:cNvSpPr/>
      </dsp:nvSpPr>
      <dsp:spPr>
        <a:xfrm rot="18033361">
          <a:off x="1129655" y="1575401"/>
          <a:ext cx="1812037" cy="10634"/>
        </a:xfrm>
        <a:custGeom>
          <a:avLst/>
          <a:gdLst/>
          <a:ahLst/>
          <a:cxnLst/>
          <a:rect l="0" t="0" r="0" b="0"/>
          <a:pathLst>
            <a:path>
              <a:moveTo>
                <a:pt x="0" y="5317"/>
              </a:moveTo>
              <a:lnTo>
                <a:pt x="1812037" y="5317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B7AE2-021D-4A30-B488-984C2417F0AA}">
      <dsp:nvSpPr>
        <dsp:cNvPr id="0" name=""/>
        <dsp:cNvSpPr/>
      </dsp:nvSpPr>
      <dsp:spPr>
        <a:xfrm>
          <a:off x="68890" y="1209766"/>
          <a:ext cx="2811429" cy="26426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17E37-DC63-4CBB-A080-D43CFD5E5BA5}">
      <dsp:nvSpPr>
        <dsp:cNvPr id="0" name=""/>
        <dsp:cNvSpPr/>
      </dsp:nvSpPr>
      <dsp:spPr>
        <a:xfrm>
          <a:off x="0" y="-36004"/>
          <a:ext cx="5485403" cy="838215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Интерфейс должен требовать минимального обучения </a:t>
          </a:r>
          <a:br>
            <a:rPr lang="ru-RU" sz="1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</a:br>
          <a:r>
            <a:rPr lang="ru-RU" sz="1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(подобно интерфейсам смартфонов)</a:t>
          </a:r>
          <a:endParaRPr lang="ru-RU" sz="14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803319" y="86750"/>
        <a:ext cx="3878765" cy="592707"/>
      </dsp:txXfrm>
    </dsp:sp>
    <dsp:sp modelId="{DCAA6288-F080-4806-907E-71443AADEEEE}">
      <dsp:nvSpPr>
        <dsp:cNvPr id="0" name=""/>
        <dsp:cNvSpPr/>
      </dsp:nvSpPr>
      <dsp:spPr>
        <a:xfrm>
          <a:off x="3194042" y="828092"/>
          <a:ext cx="4870854" cy="885578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Сблизить интерфейс поиска в СЭД с поиском в Интернет</a:t>
          </a:r>
          <a:endParaRPr lang="ru-RU" sz="16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3907362" y="957782"/>
        <a:ext cx="3444214" cy="626198"/>
      </dsp:txXfrm>
    </dsp:sp>
    <dsp:sp modelId="{0E8DD8CD-79F3-4C28-8864-E83316C33E3A}">
      <dsp:nvSpPr>
        <dsp:cNvPr id="0" name=""/>
        <dsp:cNvSpPr/>
      </dsp:nvSpPr>
      <dsp:spPr>
        <a:xfrm>
          <a:off x="3384376" y="1764196"/>
          <a:ext cx="4680915" cy="1265969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Ориентируясь на </a:t>
          </a:r>
          <a:r>
            <a:rPr lang="en-US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Web-</a:t>
          </a: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 и мобильные приложения, н</a:t>
          </a: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е следует пренебрегать «толстым клиентом»</a:t>
          </a:r>
          <a:endParaRPr lang="ru-RU" sz="16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4069880" y="1949593"/>
        <a:ext cx="3309907" cy="895175"/>
      </dsp:txXfrm>
    </dsp:sp>
    <dsp:sp modelId="{1D137C56-3678-40F8-A61C-F888D7A58EE9}">
      <dsp:nvSpPr>
        <dsp:cNvPr id="0" name=""/>
        <dsp:cNvSpPr/>
      </dsp:nvSpPr>
      <dsp:spPr>
        <a:xfrm>
          <a:off x="3600401" y="3204356"/>
          <a:ext cx="4201090" cy="1030738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Усовершенствовать интерфейс АРМ системного технолога и оптимизировать его функционал</a:t>
          </a:r>
          <a:endParaRPr lang="ru-RU" sz="16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4215636" y="3355304"/>
        <a:ext cx="2970620" cy="728842"/>
      </dsp:txXfrm>
    </dsp:sp>
    <dsp:sp modelId="{A3C81BC7-07D0-401A-8529-EF6F7CD2B268}">
      <dsp:nvSpPr>
        <dsp:cNvPr id="0" name=""/>
        <dsp:cNvSpPr/>
      </dsp:nvSpPr>
      <dsp:spPr>
        <a:xfrm>
          <a:off x="61577" y="4068452"/>
          <a:ext cx="5062983" cy="1057129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rPr>
            <a:t>Расширить состав стандартных отчетов, обеспечить их сохранение в разнообразных форматах. Создать конструктор отчетов.</a:t>
          </a:r>
          <a:endParaRPr lang="ru-RU" sz="1400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803034" y="4223265"/>
        <a:ext cx="3580069" cy="747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3751B-8A44-4586-871D-A7EF289A22E4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C519D-D833-45E8-9856-B8C7F401D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9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519D-D833-45E8-9856-B8C7F401D7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Уточнить </a:t>
            </a:r>
            <a:r>
              <a:rPr lang="ru-RU" dirty="0" err="1" smtClean="0"/>
              <a:t>Грайвороново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519D-D833-45E8-9856-B8C7F401D7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519D-D833-45E8-9856-B8C7F401D72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Число документов уточнить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Calibri" pitchFamily="34" charset="0"/>
              </a:rPr>
              <a:t>Важно определить правильные границы ее использования.</a:t>
            </a:r>
          </a:p>
          <a:p>
            <a:endParaRPr lang="ru-RU" dirty="0" smtClean="0"/>
          </a:p>
          <a:p>
            <a:r>
              <a:rPr lang="ru-RU" u="sng" dirty="0" smtClean="0">
                <a:latin typeface="Calibri" pitchFamily="34" charset="0"/>
              </a:rPr>
              <a:t>Новый Закон об электронной подписи, позволяет во внутреннем документообороте во многих случаях обойтись не </a:t>
            </a:r>
            <a:r>
              <a:rPr lang="ru-RU" u="sng" dirty="0" err="1" smtClean="0">
                <a:latin typeface="Calibri" pitchFamily="34" charset="0"/>
              </a:rPr>
              <a:t>усиленнной</a:t>
            </a:r>
            <a:r>
              <a:rPr lang="ru-RU" u="sng" dirty="0" smtClean="0">
                <a:latin typeface="Calibri" pitchFamily="34" charset="0"/>
              </a:rPr>
              <a:t>, а простой электронной подписью.  </a:t>
            </a:r>
            <a:br>
              <a:rPr lang="ru-RU" u="sng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519D-D833-45E8-9856-B8C7F401D7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Число документов уточнить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Calibri" pitchFamily="34" charset="0"/>
              </a:rPr>
              <a:t>Важно определить правильные границы ее использования.</a:t>
            </a:r>
          </a:p>
          <a:p>
            <a:endParaRPr lang="ru-RU" dirty="0" smtClean="0"/>
          </a:p>
          <a:p>
            <a:r>
              <a:rPr lang="ru-RU" u="sng" dirty="0" smtClean="0">
                <a:latin typeface="Calibri" pitchFamily="34" charset="0"/>
              </a:rPr>
              <a:t>Новый Закон об электронной подписи, позволяет во внутреннем документообороте во многих случаях обойтись не </a:t>
            </a:r>
            <a:r>
              <a:rPr lang="ru-RU" u="sng" dirty="0" err="1" smtClean="0">
                <a:latin typeface="Calibri" pitchFamily="34" charset="0"/>
              </a:rPr>
              <a:t>усиленнной</a:t>
            </a:r>
            <a:r>
              <a:rPr lang="ru-RU" u="sng" dirty="0" smtClean="0">
                <a:latin typeface="Calibri" pitchFamily="34" charset="0"/>
              </a:rPr>
              <a:t>, а простой электронной подписью.  </a:t>
            </a:r>
            <a:br>
              <a:rPr lang="ru-RU" u="sng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519D-D833-45E8-9856-B8C7F401D72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r="7306"/>
          <a:stretch/>
        </p:blipFill>
        <p:spPr bwMode="auto">
          <a:xfrm>
            <a:off x="4355976" y="548680"/>
            <a:ext cx="4354004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648072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91189"/>
            <a:ext cx="7890080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Документооборот в динамике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962088" cy="4800600"/>
          </a:xfrm>
        </p:spPr>
        <p:txBody>
          <a:bodyPr>
            <a:normAutofit/>
          </a:bodyPr>
          <a:lstStyle/>
          <a:p>
            <a:pPr marL="347663" indent="0">
              <a:buNone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2575">
              <a:buFont typeface="Wingdings" panose="05000000000000000000" pitchFamily="2" charset="2"/>
              <a:buChar char="q"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833690"/>
              </p:ext>
            </p:extLst>
          </p:nvPr>
        </p:nvGraphicFramePr>
        <p:xfrm>
          <a:off x="1043608" y="1268760"/>
          <a:ext cx="7416824" cy="513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44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Широта охвата документов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112" y="6525344"/>
            <a:ext cx="1206624" cy="332656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888" y="6525344"/>
            <a:ext cx="2895600" cy="256456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855849"/>
              </p:ext>
            </p:extLst>
          </p:nvPr>
        </p:nvGraphicFramePr>
        <p:xfrm>
          <a:off x="467544" y="1196752"/>
          <a:ext cx="8466139" cy="4964617"/>
        </p:xfrm>
        <a:graphic>
          <a:graphicData uri="http://schemas.openxmlformats.org/drawingml/2006/table">
            <a:tbl>
              <a:tblPr/>
              <a:tblGrid>
                <a:gridCol w="1296144"/>
                <a:gridCol w="2736304"/>
                <a:gridCol w="864096"/>
                <a:gridCol w="1872208"/>
                <a:gridCol w="1697387"/>
              </a:tblGrid>
              <a:tr h="484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Группы документов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Виды документов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Подлинник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Для исполнения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03465">
                <a:tc rowSpan="3">
                  <a:txBody>
                    <a:bodyPr/>
                    <a:lstStyle/>
                    <a:p>
                      <a:pPr indent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Входящие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органов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ГВ и 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Бумажный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юридических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Бумажный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Обращения граждан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Бумажный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7382">
                <a:tc rowSpan="2">
                  <a:txBody>
                    <a:bodyPr/>
                    <a:lstStyle/>
                    <a:p>
                      <a:pPr indent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Исходящие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Ответы на запросы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Исходящие документы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7382">
                <a:tc rowSpan="5">
                  <a:txBody>
                    <a:bodyPr/>
                    <a:lstStyle/>
                    <a:p>
                      <a:pPr indent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Внутренние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Приказы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распоряжения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Приказы по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Приказы по контингенту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403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Служебные документы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Доверенности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</a:tr>
              <a:tr h="277382">
                <a:tc>
                  <a:txBody>
                    <a:bodyPr/>
                    <a:lstStyle/>
                    <a:p>
                      <a:pPr indent="72000"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</a:tr>
              <a:tr h="226949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Поручения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Ректора/Проректора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Электронный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52165">
                <a:tc rowSpan="3">
                  <a:txBody>
                    <a:bodyPr/>
                    <a:lstStyle/>
                    <a:p>
                      <a:pPr indent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Договоры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Хозяйственные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</a:tr>
              <a:tr h="252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Акты, накладные….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  <a:endParaRPr kumimoji="0"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Электронная копия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52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обучение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Бумажный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0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482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Глубина внедрения СЭД </a:t>
            </a:r>
            <a:b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918592" cy="29180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23.10.2015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6309320"/>
            <a:ext cx="2520280" cy="40047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документооборот -2015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73-2C8A-49F7-9D4D-61B753DF878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8" y="404663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1053105"/>
              </p:ext>
            </p:extLst>
          </p:nvPr>
        </p:nvGraphicFramePr>
        <p:xfrm>
          <a:off x="179512" y="1080939"/>
          <a:ext cx="8856984" cy="515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2280" y="1082005"/>
            <a:ext cx="136815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12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Дело+</a:t>
            </a:r>
            <a:r>
              <a:rPr lang="en-US" sz="1400" b="1" dirty="0" smtClean="0">
                <a:solidFill>
                  <a:srgbClr val="212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Web</a:t>
            </a:r>
            <a:endParaRPr lang="ru-RU" sz="1400" b="1" dirty="0">
              <a:solidFill>
                <a:srgbClr val="212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1474911"/>
            <a:ext cx="1368152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Web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8756" y="1844824"/>
            <a:ext cx="1587699" cy="461665"/>
          </a:xfrm>
          <a:prstGeom prst="rect">
            <a:avLst/>
          </a:prstGeom>
          <a:gradFill>
            <a:gsLst>
              <a:gs pos="0">
                <a:srgbClr val="A603AB"/>
              </a:gs>
              <a:gs pos="0">
                <a:srgbClr val="66FFFF"/>
              </a:gs>
              <a:gs pos="58000">
                <a:srgbClr val="1A8D48"/>
              </a:gs>
              <a:gs pos="66000">
                <a:srgbClr val="FFFF00"/>
              </a:gs>
              <a:gs pos="100000">
                <a:srgbClr val="EE3F17"/>
              </a:gs>
              <a:gs pos="97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Подключение </a:t>
            </a:r>
            <a:r>
              <a:rPr lang="en-US" sz="1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Web</a:t>
            </a:r>
            <a:endParaRPr lang="ru-RU" sz="1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8061" y="58853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21FF"/>
                </a:solidFill>
                <a:latin typeface="Arial Black" panose="020B0A04020102020204" pitchFamily="34" charset="0"/>
              </a:rPr>
              <a:t>Всего 340 лицензий</a:t>
            </a:r>
            <a:endParaRPr lang="ru-RU" dirty="0">
              <a:solidFill>
                <a:srgbClr val="2121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952816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Эволюция СЭД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18817"/>
              </p:ext>
            </p:extLst>
          </p:nvPr>
        </p:nvGraphicFramePr>
        <p:xfrm>
          <a:off x="467544" y="1335224"/>
          <a:ext cx="8394700" cy="447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2420399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2010</a:t>
            </a:r>
            <a:endParaRPr lang="ru-RU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3046" y="2101148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2011-2013</a:t>
            </a:r>
            <a:endParaRPr lang="ru-RU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8123" y="1767127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2014-2015</a:t>
            </a:r>
            <a:endParaRPr lang="ru-RU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577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2009</a:t>
            </a:r>
            <a:endParaRPr lang="ru-RU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19" y="3343891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2006</a:t>
            </a:r>
            <a:r>
              <a:rPr lang="ru-RU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ноябрь</a:t>
            </a:r>
            <a:endParaRPr lang="ru-RU" sz="1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4041" y="297546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2007-2008</a:t>
            </a:r>
            <a:endParaRPr lang="ru-RU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62473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Число лицензий 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СЭДД «Дело» и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«Дело-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Web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560" y="6237312"/>
            <a:ext cx="846584" cy="476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23.10.2015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851920" y="6381750"/>
            <a:ext cx="2736304" cy="35961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Осенний документооборот 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73-2C8A-49F7-9D4D-61B753DF878D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10153"/>
              </p:ext>
            </p:extLst>
          </p:nvPr>
        </p:nvGraphicFramePr>
        <p:xfrm>
          <a:off x="755576" y="1412776"/>
          <a:ext cx="7962850" cy="483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2706"/>
            <a:ext cx="859458" cy="80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91189"/>
            <a:ext cx="7890080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Продукты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компании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ЭОС</a:t>
            </a:r>
            <a:b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(число лицензий)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962088" cy="4800600"/>
          </a:xfrm>
        </p:spPr>
        <p:txBody>
          <a:bodyPr>
            <a:normAutofit/>
          </a:bodyPr>
          <a:lstStyle/>
          <a:p>
            <a:pPr marL="347663" indent="0">
              <a:buNone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2575">
              <a:buFont typeface="Wingdings" panose="05000000000000000000" pitchFamily="2" charset="2"/>
              <a:buChar char="q"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412776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СЭДД «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Дело+</a:t>
            </a:r>
            <a:r>
              <a:rPr lang="en-US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	-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260</a:t>
            </a:r>
            <a:endParaRPr lang="ru-RU" sz="3000" b="1" dirty="0">
              <a:solidFill>
                <a:srgbClr val="0033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«Дело-</a:t>
            </a:r>
            <a:r>
              <a:rPr lang="en-US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		- </a:t>
            </a:r>
            <a:r>
              <a:rPr lang="ru-RU" sz="3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Сканирование  		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 </a:t>
            </a: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шифрование	- </a:t>
            </a:r>
            <a:r>
              <a:rPr lang="ru-RU" sz="3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147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Edsign</a:t>
            </a: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- 117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Edsign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+Карма		- </a:t>
            </a:r>
            <a:r>
              <a:rPr lang="ru-RU" sz="3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83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Оповещения и 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уведомления- </a:t>
            </a:r>
            <a:r>
              <a:rPr lang="ru-RU" sz="3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«Дело-1С»	- </a:t>
            </a:r>
            <a:r>
              <a:rPr lang="ru-RU" sz="3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Архивное Дело	</a:t>
            </a:r>
            <a:r>
              <a:rPr lang="ru-RU" sz="3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- 2+1+20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АРМ-руководителя (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</a:t>
            </a: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Интернет-приемная (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776864" cy="504056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Решение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Ученого совета от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30.11.2009 г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Приказ ректора № 386 от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30.09.2009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Регламент контроля исполнения поручений от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25.12.10 </a:t>
            </a:r>
            <a:endParaRPr lang="ru-RU" sz="2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Регламент мониторинга выполнения программ и планов мероприятий  от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28.06.10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Регламент </a:t>
            </a:r>
            <a:r>
              <a:rPr lang="ru-RU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применения Электронной цифровой подписи в университете от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21.12.10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Другие приказы ректора по отдельным вопросам ЭД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Около 150 должностных лиц имеют электронную подпись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76752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Юридическая значимость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230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69128"/>
              </p:ext>
            </p:extLst>
          </p:nvPr>
        </p:nvGraphicFramePr>
        <p:xfrm>
          <a:off x="683567" y="1412775"/>
          <a:ext cx="8208912" cy="4912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7261"/>
                <a:gridCol w="5198978"/>
                <a:gridCol w="2462673"/>
              </a:tblGrid>
              <a:tr h="21602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650465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канал официального доведения документов и поручений до должностных лиц университета 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9138" indent="0"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зарегистрированных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документов (приказы, распоряжения, служебные документы….)</a:t>
                      </a:r>
                      <a:endParaRPr lang="ru-RU" sz="11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192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Хранилище электронных образов зарегистрированных документов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648000"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~20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0 000</a:t>
                      </a:r>
                    </a:p>
                    <a:p>
                      <a:pPr marL="0" indent="648000"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ОКУМЕНТОВ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59443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Инструмент контроля исполнения поручений, программ, планов мероприятий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endParaRPr lang="ru-RU" sz="1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1922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Средство электронного согласования документов</a:t>
                      </a:r>
                      <a:endParaRPr lang="ru-RU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82663" algn="l"/>
                      <a:endParaRPr lang="ru-RU" sz="11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6681" y="540879"/>
            <a:ext cx="7705328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СЭД «Дело»   -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часть 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системы управления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РЭУ им. Г.В. Плеханова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6621219" y="2204864"/>
            <a:ext cx="648072" cy="64807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376055" y="4653136"/>
            <a:ext cx="648072" cy="648072"/>
          </a:xfrm>
          <a:prstGeom prst="flowChartConnector">
            <a:avLst/>
          </a:prstGeom>
          <a:pattFill prst="lgGrid">
            <a:fgClr>
              <a:srgbClr val="FF0000"/>
            </a:fgClr>
            <a:bgClr>
              <a:srgbClr val="669900"/>
            </a:bgClr>
          </a:pattFill>
          <a:ln w="508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376055" y="5517232"/>
            <a:ext cx="648072" cy="648072"/>
          </a:xfrm>
          <a:prstGeom prst="flowChartConnector">
            <a:avLst/>
          </a:prstGeom>
          <a:solidFill>
            <a:srgbClr val="FFC000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580883" y="3429000"/>
            <a:ext cx="648072" cy="64807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922633"/>
              </p:ext>
            </p:extLst>
          </p:nvPr>
        </p:nvGraphicFramePr>
        <p:xfrm>
          <a:off x="871538" y="404813"/>
          <a:ext cx="7408862" cy="611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713710" y="4653136"/>
            <a:ext cx="7822375" cy="1440160"/>
          </a:xfrm>
          <a:prstGeom prst="rightArrow">
            <a:avLst>
              <a:gd name="adj1" fmla="val 50000"/>
              <a:gd name="adj2" fmla="val 35822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26" y="416203"/>
            <a:ext cx="7918462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«Устойчивость»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ИС вуза</a:t>
            </a:r>
            <a:b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 последние 15 лет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4800600"/>
          </a:xfrm>
        </p:spPr>
        <p:txBody>
          <a:bodyPr>
            <a:normAutofit/>
          </a:bodyPr>
          <a:lstStyle/>
          <a:p>
            <a:pPr marL="365125" indent="-282575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Бухгалтерские ИС: </a:t>
            </a:r>
            <a:b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Самописная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Парус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БЭСТ- 4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БЭСТ-5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Бюджет 21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1С-Первый бит)</a:t>
            </a: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282575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 управления учебным </a:t>
            </a:r>
            <a:r>
              <a:rPr lang="ru-RU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процесом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«Нет до 2006г.»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Косинус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ЭВРИКА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1С-Инфосьют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1С-Первый бит) </a:t>
            </a:r>
          </a:p>
          <a:p>
            <a:pPr marL="449263" indent="-282575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электронного документооборота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66688" indent="0">
              <a:spcBef>
                <a:spcPts val="1800"/>
              </a:spcBef>
              <a:buNone/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Дело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Дело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(с 2006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года)</a:t>
            </a: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0" y="386160"/>
            <a:ext cx="864525" cy="8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561393" y="2085839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229162" y="2085837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113684" y="2029068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2466989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084168" y="3557818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52605" y="3557819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716632" y="3957097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244408" y="3557817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69694" y="2466988"/>
            <a:ext cx="288032" cy="33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2670"/>
            <a:ext cx="8136904" cy="725215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3"/>
                </a:solidFill>
                <a:latin typeface="Arial Black" panose="020B0A04020102020204" pitchFamily="34" charset="0"/>
                <a:cs typeface="Arial Cyr" panose="020B0604020202020204" pitchFamily="34" charset="0"/>
              </a:rPr>
              <a:t>РЭУ им. Г.В. Плеханова</a:t>
            </a:r>
            <a:endParaRPr lang="ru-RU" b="1" dirty="0">
              <a:solidFill>
                <a:schemeClr val="accent3"/>
              </a:solidFill>
              <a:latin typeface="Arial Black" panose="020B0A040201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014242"/>
              </p:ext>
            </p:extLst>
          </p:nvPr>
        </p:nvGraphicFramePr>
        <p:xfrm>
          <a:off x="925078" y="1196752"/>
          <a:ext cx="7499350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84934" cy="7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2867"/>
            <a:ext cx="7293496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Электронная подпись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83832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Вуз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технически полностью готов к сам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ому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широкому применению усиленной ЭП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(свой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удостоверяющий центр,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обученный персонал, регламенты)</a:t>
            </a:r>
            <a:endParaRPr lang="ru-RU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 Cyr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Закон </a:t>
            </a:r>
            <a:r>
              <a:rPr lang="ru-RU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об ЭП </a:t>
            </a:r>
            <a:r>
              <a:rPr lang="ru-RU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(2011г.) позволил во многих случаях использовать простую электронную подпись вместо усиленной ЭП</a:t>
            </a:r>
            <a:endParaRPr lang="ru-RU" sz="2000" b="1" u="sng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 Cyr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Усиленная неквалифицированная ЭП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и шифрование активно используются при обмене документами с филиалами.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С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01.01.2015 г. передано и получено около 900 документов с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 Cyr" panose="020B0604020202020204" pitchFamily="34" charset="0"/>
              </a:rPr>
              <a:t>ЭП</a:t>
            </a: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 Cyr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23.10.2015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РЭУ им. Г.В. Плеханова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73-2C8A-49F7-9D4D-61B753DF878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6680" y="260648"/>
            <a:ext cx="7777807" cy="930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Подписание приказов по контингенту</a:t>
            </a:r>
          </a:p>
        </p:txBody>
      </p:sp>
      <p:pic>
        <p:nvPicPr>
          <p:cNvPr id="4" name="Объект 3" descr="ЭП и шифрование (для печати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696744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36922"/>
            <a:ext cx="2448272" cy="29961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лист согласования проекта приказа</a:t>
            </a:r>
            <a:b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формате </a:t>
            </a:r>
            <a:r>
              <a:rPr lang="en-US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r>
              <a:rPr lang="en-US" sz="1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docx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1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647"/>
            <a:ext cx="5959146" cy="66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1520" y="936923"/>
            <a:ext cx="2448272" cy="299613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лист согласования проекта приказа</a:t>
            </a:r>
            <a:b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формате </a:t>
            </a:r>
            <a:r>
              <a:rPr lang="en-US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r>
              <a:rPr lang="en-US" sz="1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docx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1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0590"/>
            <a:ext cx="7890080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Технология ЭП с </a:t>
            </a:r>
            <a:r>
              <a:rPr lang="en-US" sz="28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Edsign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Карма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10160" cy="5016624"/>
          </a:xfrm>
        </p:spPr>
        <p:txBody>
          <a:bodyPr>
            <a:normAutofit/>
          </a:bodyPr>
          <a:lstStyle/>
          <a:p>
            <a:pPr marL="347663" indent="0">
              <a:buNone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2575">
              <a:buFont typeface="Wingdings" panose="05000000000000000000" pitchFamily="2" charset="2"/>
              <a:buChar char="q"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63797"/>
            <a:ext cx="8870950" cy="561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16824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Требования к СЭД со стороны вуза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52033"/>
              </p:ext>
            </p:extLst>
          </p:nvPr>
        </p:nvGraphicFramePr>
        <p:xfrm>
          <a:off x="323528" y="1268760"/>
          <a:ext cx="83941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5536" y="6525344"/>
            <a:ext cx="135064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23.10.2015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289560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документооборот -2015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3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56784" cy="869231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Степень остроты проблем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3568" y="6453336"/>
            <a:ext cx="135064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23.10.2015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документооборот -2015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85521"/>
              </p:ext>
            </p:extLst>
          </p:nvPr>
        </p:nvGraphicFramePr>
        <p:xfrm>
          <a:off x="684213" y="1484313"/>
          <a:ext cx="799147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1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58682"/>
            <a:ext cx="5184576" cy="725215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Подведем итоги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992888" cy="3672408"/>
          </a:xfrm>
        </p:spPr>
        <p:txBody>
          <a:bodyPr>
            <a:normAutofit/>
          </a:bodyPr>
          <a:lstStyle/>
          <a:p>
            <a:pPr marL="82296" indent="0" algn="ctr">
              <a:spcBef>
                <a:spcPts val="1800"/>
              </a:spcBef>
              <a:spcAft>
                <a:spcPts val="2400"/>
              </a:spcAft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Выбор в качестве системы электронного документооборота продуктов компании </a:t>
            </a:r>
            <a:b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«Электронные офисные системы» </a:t>
            </a:r>
            <a:b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полностью себя оправдал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008112" cy="94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79"/>
            <a:ext cx="1614221" cy="9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2867"/>
            <a:ext cx="7056784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Пожелания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разработчикам СЭД 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095293"/>
              </p:ext>
            </p:extLst>
          </p:nvPr>
        </p:nvGraphicFramePr>
        <p:xfrm>
          <a:off x="395536" y="1268760"/>
          <a:ext cx="8229600" cy="517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2105" y="6453336"/>
            <a:ext cx="918592" cy="332234"/>
          </a:xfrm>
        </p:spPr>
        <p:txBody>
          <a:bodyPr/>
          <a:lstStyle/>
          <a:p>
            <a:r>
              <a:rPr lang="ru-RU" b="1" dirty="0" smtClean="0"/>
              <a:t>23.10.2015</a:t>
            </a:r>
            <a:endParaRPr lang="ru-RU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2448272" cy="360040"/>
          </a:xfrm>
        </p:spPr>
        <p:txBody>
          <a:bodyPr/>
          <a:lstStyle/>
          <a:p>
            <a:r>
              <a:rPr lang="ru-RU" b="1" dirty="0" smtClean="0"/>
              <a:t>Осенний документооборот -2015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73-2C8A-49F7-9D4D-61B753DF878D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" y="-214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807194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 w="12700">
            <a:solidFill>
              <a:schemeClr val="accent4">
                <a:lumMod val="75000"/>
              </a:schemeClr>
            </a:soli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324000" tIns="216000" bIns="216000" rtlCol="0">
            <a:spAutoFit/>
          </a:bodyPr>
          <a:lstStyle/>
          <a:p>
            <a:pPr marL="1438275" algn="ctr"/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 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внимание</a:t>
            </a:r>
            <a:endParaRPr lang="en-US" sz="6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438275"/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75"/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75"/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pPr marL="1438275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Музычкин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Павел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Арсенович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профессор кафедры информационных технологий</a:t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эксплуатации СЭД</a:t>
            </a:r>
          </a:p>
          <a:p>
            <a:pPr marL="1438275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muzychkin.pa@rea.ru</a:t>
            </a:r>
          </a:p>
          <a:p>
            <a:pPr marL="1438275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8(495)958-2459</a:t>
            </a:r>
          </a:p>
          <a:p>
            <a:pPr marL="1438275"/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75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Стремянный пер., 36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РЭУ им. Г.В. Плеханова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9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91189"/>
            <a:ext cx="7890080" cy="725215"/>
          </a:xfrm>
          <a:noFill/>
          <a:ln w="19050">
            <a:noFill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Реорганизация ….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962088" cy="4800600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</a:t>
            </a:r>
            <a:r>
              <a:rPr lang="ru-RU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последние </a:t>
            </a:r>
            <a:r>
              <a:rPr lang="ru-RU" dirty="0" smtClean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лет к РЭУ им. Г.В. Плеханова присоединено пять вузов:</a:t>
            </a:r>
          </a:p>
          <a:p>
            <a:pPr marL="82296" indent="0" algn="ctr">
              <a:buNone/>
            </a:pPr>
            <a:endParaRPr lang="ru-RU" dirty="0" smtClean="0">
              <a:solidFill>
                <a:srgbClr val="00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630238" indent="-282575">
              <a:buFont typeface="Wingdings" panose="05000000000000000000" pitchFamily="2" charset="2"/>
              <a:buChar char="q"/>
            </a:pP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Межотраслевой </a:t>
            </a:r>
            <a:r>
              <a:rPr lang="ru-RU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повышения </a:t>
            </a: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(МИПК) </a:t>
            </a:r>
          </a:p>
          <a:p>
            <a:pPr marL="630238" indent="-282575">
              <a:buFont typeface="Wingdings" panose="05000000000000000000" pitchFamily="2" charset="2"/>
              <a:buChar char="q"/>
            </a:pP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Саратовский </a:t>
            </a:r>
            <a:r>
              <a:rPr lang="ru-RU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социально-экономический университет </a:t>
            </a: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2575">
              <a:buFont typeface="Wingdings" panose="05000000000000000000" pitchFamily="2" charset="2"/>
              <a:buChar char="q"/>
            </a:pP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торгово-экономический </a:t>
            </a: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университет(РГТЭУ)</a:t>
            </a:r>
          </a:p>
          <a:p>
            <a:pPr marL="630238" indent="-282575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государственный университет экономики, статистики и </a:t>
            </a: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информатики (МЭСИ,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09.10.2015</a:t>
            </a:r>
            <a:r>
              <a:rPr lang="ru-RU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071"/>
            <a:ext cx="936103" cy="87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58682"/>
            <a:ext cx="7848872" cy="725215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Запасные слайды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420888"/>
            <a:ext cx="5112568" cy="2664296"/>
          </a:xfrm>
        </p:spPr>
        <p:txBody>
          <a:bodyPr/>
          <a:lstStyle/>
          <a:p>
            <a:pPr marL="82296" indent="0">
              <a:spcBef>
                <a:spcPts val="1800"/>
              </a:spcBef>
              <a:spcAft>
                <a:spcPts val="2400"/>
              </a:spcAft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008112" cy="94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02681"/>
            <a:ext cx="6358247" cy="55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84776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Примеры регламентирующих документов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2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5291390" cy="63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12776"/>
            <a:ext cx="24482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 использовании филиалами университета электронной подписи и шифрования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465" r="3845" b="-224"/>
          <a:stretch/>
        </p:blipFill>
        <p:spPr bwMode="auto">
          <a:xfrm>
            <a:off x="2123728" y="260648"/>
            <a:ext cx="6480719" cy="63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РЭУ им. Г.В. Плеханова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73-2C8A-49F7-9D4D-61B753DF878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0590"/>
            <a:ext cx="7890080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Технология ЭП с </a:t>
            </a:r>
            <a:r>
              <a:rPr lang="en-US" sz="28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Edsign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Карма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10160" cy="5016624"/>
          </a:xfrm>
        </p:spPr>
        <p:txBody>
          <a:bodyPr>
            <a:normAutofit/>
          </a:bodyPr>
          <a:lstStyle/>
          <a:p>
            <a:pPr marL="347663" indent="0">
              <a:buNone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2575">
              <a:buFont typeface="Wingdings" panose="05000000000000000000" pitchFamily="2" charset="2"/>
              <a:buChar char="q"/>
            </a:pPr>
            <a:endParaRPr lang="ru-RU" sz="4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2" y="908720"/>
            <a:ext cx="7864475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Тенденция - постепенный </a:t>
            </a:r>
            <a:b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переход 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на «Дело-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Web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требует установки клиентского ПО на компьютер.</a:t>
            </a:r>
            <a:r>
              <a:rPr 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связи с этим резко уменьшается объем работы управления по информатизации , ускоряется процесс перехода на новые версии</a:t>
            </a:r>
          </a:p>
          <a:p>
            <a:pPr marL="514350" indent="-514350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ru-RU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Может запускаться с любого компьютера корпоративной 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сети,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независимо от места расположения структурного подразделения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indent="-514350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Подключение удаленных структурных подразделений</a:t>
            </a:r>
            <a:r>
              <a:rPr 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(«площадок» и филиалов) к СЭД университета 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упрощается.</a:t>
            </a:r>
            <a:endParaRPr lang="en-US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lvl="0" indent="-514350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Упрощается обучение, так как работа ведется через браузеры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привычные инструменты современного пользователя, которыми владеют все (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Internet Explorer, Mozilla Firefox, Google Chrome, Opera, Safari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При этом все возможности реализуются только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IE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lvl="0" indent="-514350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Может запускаться с планшетов </a:t>
            </a:r>
            <a:r>
              <a:rPr lang="en-US" sz="2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iPad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которые подключены к корпоративной сети университета</a:t>
            </a:r>
          </a:p>
          <a:p>
            <a:pPr marL="514350" lvl="0" indent="-514350">
              <a:buClr>
                <a:srgbClr val="0BD0D9"/>
              </a:buCl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15616" y="6381328"/>
            <a:ext cx="918592" cy="29180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23.10.2015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520280" cy="40047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документооборот -2015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73-2C8A-49F7-9D4D-61B753DF878D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191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7"/>
            <a:ext cx="8250120" cy="1066131"/>
          </a:xfrm>
          <a:noFill/>
          <a:ln w="19050">
            <a:noFill/>
          </a:ln>
        </p:spPr>
        <p:txBody>
          <a:bodyPr anchor="ctr">
            <a:normAutofit/>
          </a:bodyPr>
          <a:lstStyle/>
          <a:p>
            <a:pPr marL="542925" algn="ctr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Реорганизация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вузов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путем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присоединения к 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РЭУ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им. Г.В. Плеханова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7376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786"/>
            <a:ext cx="833976" cy="7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931877"/>
            <a:ext cx="4680520" cy="461665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 контингента обучаемых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-171400"/>
            <a:ext cx="6134100" cy="68381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4008" y="3645024"/>
            <a:ext cx="171450" cy="16668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87404" y="4041462"/>
            <a:ext cx="95250" cy="920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71900" y="4017555"/>
            <a:ext cx="95250" cy="920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67150" y="3169830"/>
            <a:ext cx="95250" cy="920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4175" y="1217205"/>
            <a:ext cx="95250" cy="920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48150" y="4933950"/>
            <a:ext cx="95250" cy="920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81675" y="3863161"/>
            <a:ext cx="95250" cy="920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3867150" y="3707102"/>
            <a:ext cx="801966" cy="33522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982654" y="3728368"/>
            <a:ext cx="1661354" cy="359132"/>
          </a:xfrm>
          <a:prstGeom prst="line">
            <a:avLst/>
          </a:prstGeom>
          <a:ln w="28575">
            <a:solidFill>
              <a:srgbClr val="057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1"/>
            <a:endCxn id="12" idx="5"/>
          </p:cNvCxnSpPr>
          <p:nvPr/>
        </p:nvCxnSpPr>
        <p:spPr>
          <a:xfrm flipH="1" flipV="1">
            <a:off x="3005476" y="1295796"/>
            <a:ext cx="1663640" cy="2373639"/>
          </a:xfrm>
          <a:prstGeom prst="line">
            <a:avLst/>
          </a:prstGeom>
          <a:ln w="28575">
            <a:solidFill>
              <a:srgbClr val="057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4" idx="2"/>
            <a:endCxn id="5" idx="6"/>
          </p:cNvCxnSpPr>
          <p:nvPr/>
        </p:nvCxnSpPr>
        <p:spPr>
          <a:xfrm flipH="1" flipV="1">
            <a:off x="4815458" y="3728368"/>
            <a:ext cx="966217" cy="1808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317041" y="3795331"/>
            <a:ext cx="402023" cy="1138619"/>
          </a:xfrm>
          <a:prstGeom prst="line">
            <a:avLst/>
          </a:prstGeom>
          <a:ln w="28575">
            <a:solidFill>
              <a:srgbClr val="057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5" idx="1"/>
            <a:endCxn id="9" idx="5"/>
          </p:cNvCxnSpPr>
          <p:nvPr/>
        </p:nvCxnSpPr>
        <p:spPr>
          <a:xfrm flipH="1" flipV="1">
            <a:off x="3948451" y="3248421"/>
            <a:ext cx="720665" cy="421014"/>
          </a:xfrm>
          <a:prstGeom prst="line">
            <a:avLst/>
          </a:prstGeom>
          <a:ln w="28575">
            <a:solidFill>
              <a:srgbClr val="057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53325" y="-171400"/>
            <a:ext cx="1590675" cy="673078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-171399"/>
            <a:ext cx="1800200" cy="704808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SzPct val="150000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50000"/>
            </a:pP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 и шифрование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Брянск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Дмитров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Кемерово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Пятигорск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 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Серпухов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Тула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Уфа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-Сахалинск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Саратов 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Балаково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Маркс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Севастополь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Ташкент</a:t>
            </a:r>
          </a:p>
          <a:p>
            <a:pPr marL="285750" indent="-285750">
              <a:buClr>
                <a:srgbClr val="7030A0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Улан-Батор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SzPct val="150000"/>
            </a:pP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92491" y="2819074"/>
            <a:ext cx="2749258" cy="857849"/>
          </a:xfrm>
          <a:prstGeom prst="line">
            <a:avLst/>
          </a:prstGeom>
          <a:ln w="44450" cmpd="dbl">
            <a:solidFill>
              <a:srgbClr val="008000"/>
            </a:solidFill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-171400"/>
            <a:ext cx="1743075" cy="7029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-171400"/>
            <a:ext cx="18192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>
              <a:buSzPct val="150000"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Филиалы МЭСИ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Бурятия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Дербент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Калмыкия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Новгород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Рязань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Усть-Каменогорск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Хакассия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Ереван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Минск</a:t>
            </a:r>
          </a:p>
          <a:p>
            <a:pPr>
              <a:buSzPct val="150000"/>
            </a:pP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на стадии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интеграции с </a:t>
            </a:r>
            <a:b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09.10.2015г.</a:t>
            </a: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4077072"/>
            <a:ext cx="109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МЭСИ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sz="900" dirty="0" smtClean="0">
                <a:solidFill>
                  <a:prstClr val="black"/>
                </a:solidFill>
              </a:rPr>
              <a:t>(</a:t>
            </a:r>
            <a:r>
              <a:rPr lang="ru-RU" sz="1000" b="1" dirty="0" smtClean="0">
                <a:solidFill>
                  <a:prstClr val="black"/>
                </a:solidFill>
              </a:rPr>
              <a:t>ул. </a:t>
            </a:r>
            <a:r>
              <a:rPr lang="ru-RU" sz="1000" b="1" dirty="0" err="1" smtClean="0">
                <a:solidFill>
                  <a:prstClr val="black"/>
                </a:solidFill>
              </a:rPr>
              <a:t>Нежинская</a:t>
            </a:r>
            <a:r>
              <a:rPr lang="ru-RU" sz="1000" b="1" dirty="0" smtClean="0">
                <a:solidFill>
                  <a:prstClr val="black"/>
                </a:solidFill>
              </a:rPr>
              <a:t>)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1353" y="5037757"/>
            <a:ext cx="247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Нахимовский проспект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(Приборостроительный техникум)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2120" y="1556792"/>
            <a:ext cx="471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РЭУ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66656" y="3818036"/>
            <a:ext cx="113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prstClr val="black"/>
                </a:solidFill>
              </a:rPr>
              <a:t>Грайвороново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4926" y="2636912"/>
            <a:ext cx="170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Трехгорный переулок</a:t>
            </a:r>
            <a:endParaRPr lang="en-US" sz="1200" b="1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 err="1" smtClean="0">
                <a:solidFill>
                  <a:prstClr val="black"/>
                </a:solidFill>
              </a:rPr>
              <a:t>Пром</a:t>
            </a:r>
            <a:r>
              <a:rPr lang="ru-RU" sz="1200" dirty="0" smtClean="0">
                <a:solidFill>
                  <a:prstClr val="black"/>
                </a:solidFill>
              </a:rPr>
              <a:t>.-</a:t>
            </a:r>
            <a:r>
              <a:rPr lang="ru-RU" sz="1200" dirty="0" err="1" smtClean="0">
                <a:solidFill>
                  <a:prstClr val="black"/>
                </a:solidFill>
              </a:rPr>
              <a:t>экон</a:t>
            </a:r>
            <a:r>
              <a:rPr lang="ru-RU" sz="1200" dirty="0" smtClean="0">
                <a:solidFill>
                  <a:prstClr val="black"/>
                </a:solidFill>
              </a:rPr>
              <a:t>. колледж)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2613" y="1326358"/>
            <a:ext cx="1190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ул. Смольная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3857" y="408750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МЭСИ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ru-RU" sz="1000" b="1" dirty="0" smtClean="0">
                <a:solidFill>
                  <a:prstClr val="black"/>
                </a:solidFill>
              </a:rPr>
              <a:t>м. Спортивная</a:t>
            </a:r>
            <a:r>
              <a:rPr lang="ru-RU" sz="1000" dirty="0" smtClean="0">
                <a:solidFill>
                  <a:prstClr val="black"/>
                </a:solidFill>
              </a:rPr>
              <a:t>)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601477">
            <a:off x="5295856" y="2799159"/>
            <a:ext cx="202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E-mail</a:t>
            </a:r>
            <a:r>
              <a:rPr lang="ru-RU" sz="1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lang="en-US" sz="1200" b="1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Edsign</a:t>
            </a:r>
            <a:r>
              <a:rPr lang="en-US" sz="1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+</a:t>
            </a:r>
            <a:r>
              <a:rPr lang="ru-RU" sz="1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Карма</a:t>
            </a:r>
            <a:endParaRPr lang="ru-RU" sz="1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02586" y="955595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«Дело</a:t>
            </a:r>
            <a: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Web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»</a:t>
            </a:r>
            <a:endParaRPr lang="ru-RU" sz="11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7988" y="4442273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«Дело</a:t>
            </a:r>
            <a: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Arial Black" panose="020B0A04020102020204" pitchFamily="34" charset="0"/>
              </a:rPr>
              <a:t>Web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»</a:t>
            </a:r>
            <a:endParaRPr lang="ru-RU" sz="11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2214" y="5476128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</a:rPr>
              <a:t>«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Дело </a:t>
            </a:r>
            <a: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Web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»</a:t>
            </a:r>
            <a:endParaRPr lang="ru-RU" sz="11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150" y="3808955"/>
            <a:ext cx="1174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«Дело» +</a:t>
            </a:r>
            <a: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«Дело </a:t>
            </a:r>
            <a: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Web</a:t>
            </a:r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»</a:t>
            </a:r>
            <a:endParaRPr lang="ru-RU" sz="11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50847" y="3063186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«Дело</a:t>
            </a:r>
            <a:r>
              <a:rPr lang="en-US" sz="1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Web</a:t>
            </a:r>
            <a:r>
              <a:rPr lang="ru-RU" sz="1100" b="1" dirty="0" smtClean="0">
                <a:solidFill>
                  <a:srgbClr val="0000FF"/>
                </a:solidFill>
              </a:rPr>
              <a:t>»</a:t>
            </a:r>
            <a:endParaRPr lang="ru-RU" sz="1100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601477">
            <a:off x="5427970" y="3266134"/>
            <a:ext cx="162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VPN +</a:t>
            </a:r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Дело</a:t>
            </a:r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Web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endCxn id="7" idx="1"/>
          </p:cNvCxnSpPr>
          <p:nvPr/>
        </p:nvCxnSpPr>
        <p:spPr>
          <a:xfrm>
            <a:off x="1743075" y="2636912"/>
            <a:ext cx="1158278" cy="1418034"/>
          </a:xfrm>
          <a:prstGeom prst="line">
            <a:avLst/>
          </a:prstGeom>
          <a:ln w="3492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82168" cy="72521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Филиалы РЭУ им. Г.В. Плеханова</a:t>
            </a:r>
            <a:endParaRPr lang="ru-RU" sz="3200" b="1" dirty="0">
              <a:solidFill>
                <a:schemeClr val="accent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23.10.2015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Осенний документооборот -2015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097"/>
            <a:ext cx="504056" cy="4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8" descr="Карта России  зеленый с Крымом без текста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8785158" cy="5004270"/>
          </a:xfrm>
        </p:spPr>
      </p:pic>
    </p:spTree>
    <p:extLst>
      <p:ext uri="{BB962C8B-B14F-4D97-AF65-F5344CB8AC3E}">
        <p14:creationId xmlns:p14="http://schemas.microsoft.com/office/powerpoint/2010/main" val="35142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91189"/>
            <a:ext cx="7920880" cy="725215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сложившихся условиях: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8064896" cy="4800600"/>
          </a:xfrm>
        </p:spPr>
        <p:txBody>
          <a:bodyPr>
            <a:normAutofit/>
          </a:bodyPr>
          <a:lstStyle/>
          <a:p>
            <a:pPr marL="444500" indent="-282575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Невозможно обеспечить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управляемость вузом без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устойчивой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СЭД (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СЭДД</a:t>
            </a:r>
            <a:r>
              <a:rPr lang="ru-RU" sz="3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ru-RU" sz="3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44500" indent="-282575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СЭДД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должна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быстро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адаптироваться к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изменяющимся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организационной структуре, 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бизнес-процессам, </a:t>
            </a:r>
            <a:r>
              <a:rPr lang="ru-RU" sz="3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«географии вуза</a:t>
            </a:r>
            <a:r>
              <a:rPr lang="ru-RU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23.10.2015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документооборот -2015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215"/>
            <a:ext cx="720080" cy="67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7"/>
            <a:ext cx="8250120" cy="1066131"/>
          </a:xfrm>
          <a:noFill/>
          <a:ln w="19050">
            <a:noFill/>
          </a:ln>
        </p:spPr>
        <p:txBody>
          <a:bodyPr anchor="ctr">
            <a:normAutofit/>
          </a:bodyPr>
          <a:lstStyle/>
          <a:p>
            <a:pPr marL="542925"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Особенности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документооборота РЭУ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им. Г.В. Плеханова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23.10.2015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Осенний документооборот -2015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pPr/>
              <a:t>8</a:t>
            </a:fld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786"/>
            <a:ext cx="833976" cy="7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36215"/>
              </p:ext>
            </p:extLst>
          </p:nvPr>
        </p:nvGraphicFramePr>
        <p:xfrm>
          <a:off x="1244572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644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7"/>
            <a:ext cx="8250120" cy="1066131"/>
          </a:xfrm>
          <a:noFill/>
          <a:ln w="19050">
            <a:noFill/>
          </a:ln>
        </p:spPr>
        <p:txBody>
          <a:bodyPr anchor="ctr">
            <a:normAutofit fontScale="90000"/>
          </a:bodyPr>
          <a:lstStyle/>
          <a:p>
            <a:pPr marL="542925"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Полностью электронный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документооборот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возможен ?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6525344"/>
            <a:ext cx="135064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23.10.2015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525344"/>
            <a:ext cx="2895600" cy="2564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Осенний документооборот -2015</a:t>
            </a:r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0828-B6BF-4AE1-8AC4-5C50CE9861E2}" type="slidenum">
              <a:rPr lang="ru-RU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pPr/>
              <a:t>9</a:t>
            </a:fld>
            <a:endParaRPr lang="ru-RU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786"/>
            <a:ext cx="833976" cy="7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413072"/>
              </p:ext>
            </p:extLst>
          </p:nvPr>
        </p:nvGraphicFramePr>
        <p:xfrm>
          <a:off x="1250728" y="148478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56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0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4392</TotalTime>
  <Words>1064</Words>
  <Application>Microsoft Office PowerPoint</Application>
  <PresentationFormat>Экран (4:3)</PresentationFormat>
  <Paragraphs>434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Презентация PowerPoint</vt:lpstr>
      <vt:lpstr>РЭУ им. Г.В. Плеханова</vt:lpstr>
      <vt:lpstr>Реорганизация ….</vt:lpstr>
      <vt:lpstr>Реорганизация вузов  путем присоединения к РЭУ им. Г.В. Плеханова</vt:lpstr>
      <vt:lpstr>Презентация PowerPoint</vt:lpstr>
      <vt:lpstr>Филиалы РЭУ им. Г.В. Плеханова</vt:lpstr>
      <vt:lpstr> В сложившихся условиях:</vt:lpstr>
      <vt:lpstr>Особенности документооборота РЭУ им. Г.В. Плеханова</vt:lpstr>
      <vt:lpstr>Полностью электронный документооборот возможен ?</vt:lpstr>
      <vt:lpstr>Документооборот в динамике</vt:lpstr>
      <vt:lpstr>Широта охвата документов</vt:lpstr>
      <vt:lpstr>Глубина внедрения СЭД    </vt:lpstr>
      <vt:lpstr>Эволюция СЭД</vt:lpstr>
      <vt:lpstr>Число лицензий  СЭДД «Дело» и «Дело-Web»</vt:lpstr>
      <vt:lpstr>Продукты компании ЭОС (число лицензий)</vt:lpstr>
      <vt:lpstr>Юридическая значимость</vt:lpstr>
      <vt:lpstr>СЭД «Дело»   - часть  системы управления РЭУ им. Г.В. Плеханова</vt:lpstr>
      <vt:lpstr>Презентация PowerPoint</vt:lpstr>
      <vt:lpstr>«Устойчивость» ИС вуза за последние 15 лет</vt:lpstr>
      <vt:lpstr>Электронная подпись</vt:lpstr>
      <vt:lpstr>Подписание приказов по контингенту</vt:lpstr>
      <vt:lpstr> лист согласования проекта приказа в формате  .docx </vt:lpstr>
      <vt:lpstr>Технология ЭП с Edsign+Карма</vt:lpstr>
      <vt:lpstr>Требования к СЭД со стороны вуза</vt:lpstr>
      <vt:lpstr>Степень остроты проблем</vt:lpstr>
      <vt:lpstr>Подведем итоги</vt:lpstr>
      <vt:lpstr>Пожелания разработчикам СЭД </vt:lpstr>
      <vt:lpstr>Презентация PowerPoint</vt:lpstr>
      <vt:lpstr>Презентация PowerPoint</vt:lpstr>
      <vt:lpstr>Запасные слайды</vt:lpstr>
      <vt:lpstr>Примеры регламентирующих документов</vt:lpstr>
      <vt:lpstr>Презентация PowerPoint</vt:lpstr>
      <vt:lpstr>Презентация PowerPoint</vt:lpstr>
      <vt:lpstr>Технология ЭП с Edsign+Карма</vt:lpstr>
      <vt:lpstr>Тенденция - постепенный  переход  на «Дело-Web»</vt:lpstr>
    </vt:vector>
  </TitlesOfParts>
  <Company>REU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электронного документооборота</dc:title>
  <dc:creator>Музычкин Павел Арсенович</dc:creator>
  <cp:lastModifiedBy>Paul</cp:lastModifiedBy>
  <cp:revision>463</cp:revision>
  <dcterms:created xsi:type="dcterms:W3CDTF">2012-04-04T18:57:22Z</dcterms:created>
  <dcterms:modified xsi:type="dcterms:W3CDTF">2015-10-22T20:45:43Z</dcterms:modified>
</cp:coreProperties>
</file>